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Arimo" panose="020B0604020202020204" pitchFamily="34" charset="0"/>
      <p:regular r:id="rId24"/>
    </p:embeddedFont>
    <p:embeddedFont>
      <p:font typeface="Arimo Bold" panose="020B0704020202020204" pitchFamily="34" charset="0"/>
      <p:regular r:id="rId25"/>
    </p:embeddedFont>
    <p:embeddedFont>
      <p:font typeface="Arimo Bold Italics" panose="020B0704020202090204" pitchFamily="34" charset="0"/>
      <p:regular r:id="rId26"/>
    </p:embeddedFont>
    <p:embeddedFont>
      <p:font typeface="Arimo Italics" panose="020B0604020202090204" pitchFamily="34" charset="0"/>
      <p:regular r:id="rId27"/>
    </p:embeddedFont>
    <p:embeddedFont>
      <p:font typeface="JetBrains Mono" panose="02010509020102050004" pitchFamily="49" charset="0"/>
      <p:regular r:id="rId28"/>
    </p:embeddedFont>
    <p:embeddedFont>
      <p:font typeface="JetBrains Mono Bold" panose="02010809030102050004" pitchFamily="49" charset="0"/>
      <p:regular r:id="rId29"/>
    </p:embeddedFont>
    <p:embeddedFont>
      <p:font typeface="JetBrains Mono Bold Italics" panose="02010809030102050004" pitchFamily="49" charset="0"/>
      <p:regular r:id="rId30"/>
    </p:embeddedFont>
    <p:embeddedFont>
      <p:font typeface="JetBrains Mono Italics" panose="02010509020102050004" pitchFamily="49" charset="0"/>
      <p:regular r:id="rId31"/>
    </p:embeddedFont>
    <p:embeddedFont>
      <p:font typeface="JetBrains Mono Medium" panose="02010609020102050004" pitchFamily="49" charset="0"/>
      <p:regular r:id="rId32"/>
    </p:embeddedFont>
    <p:embeddedFont>
      <p:font typeface="JetBrains Mono Medium Italics" panose="02010609020102050004" pitchFamily="49" charset="0"/>
      <p:regular r:id="rId33"/>
    </p:embeddedFont>
    <p:embeddedFont>
      <p:font typeface="JetBrains Mono Ultra-Bold" panose="02010909030102050004" pitchFamily="49" charset="0"/>
      <p:regular r:id="rId34"/>
    </p:embeddedFont>
    <p:embeddedFont>
      <p:font typeface="JetBrains Mono Ultra-Bold Italics" panose="02010909030102050004" pitchFamily="49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font" Target="fonts/font3.fntdata" /><Relationship Id="rId39" Type="http://schemas.openxmlformats.org/officeDocument/2006/relationships/tableStyles" Target="tableStyles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font" Target="fonts/font11.fntdata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font" Target="fonts/font2.fntdata" /><Relationship Id="rId33" Type="http://schemas.openxmlformats.org/officeDocument/2006/relationships/font" Target="fonts/font10.fntdata" /><Relationship Id="rId38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font" Target="fonts/font6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font" Target="fonts/font1.fntdata" /><Relationship Id="rId32" Type="http://schemas.openxmlformats.org/officeDocument/2006/relationships/font" Target="fonts/font9.fntdata" /><Relationship Id="rId37" Type="http://schemas.openxmlformats.org/officeDocument/2006/relationships/viewProps" Target="view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font" Target="fonts/font5.fntdata" /><Relationship Id="rId36" Type="http://schemas.openxmlformats.org/officeDocument/2006/relationships/presProps" Target="presProp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font" Target="fonts/font8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font" Target="fonts/font4.fntdata" /><Relationship Id="rId30" Type="http://schemas.openxmlformats.org/officeDocument/2006/relationships/font" Target="fonts/font7.fntdata" /><Relationship Id="rId35" Type="http://schemas.openxmlformats.org/officeDocument/2006/relationships/font" Target="fonts/font12.fntdata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 /><Relationship Id="rId3" Type="http://schemas.openxmlformats.org/officeDocument/2006/relationships/image" Target="../media/image2.svg" /><Relationship Id="rId7" Type="http://schemas.openxmlformats.org/officeDocument/2006/relationships/image" Target="../media/image6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.png" /><Relationship Id="rId11" Type="http://schemas.openxmlformats.org/officeDocument/2006/relationships/image" Target="../media/image10.svg" /><Relationship Id="rId5" Type="http://schemas.openxmlformats.org/officeDocument/2006/relationships/image" Target="../media/image4.svg" /><Relationship Id="rId10" Type="http://schemas.openxmlformats.org/officeDocument/2006/relationships/image" Target="../media/image9.png" /><Relationship Id="rId4" Type="http://schemas.openxmlformats.org/officeDocument/2006/relationships/image" Target="../media/image3.png" /><Relationship Id="rId9" Type="http://schemas.openxmlformats.org/officeDocument/2006/relationships/image" Target="../media/image8.sv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 /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32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 /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33.pn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 /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34.pn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 /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35.pn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 /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36.png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 /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37.png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 /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38.png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 /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39.png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 /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40.png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 /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 /><Relationship Id="rId7" Type="http://schemas.openxmlformats.org/officeDocument/2006/relationships/image" Target="../media/image8.svg" /><Relationship Id="rId2" Type="http://schemas.openxmlformats.org/officeDocument/2006/relationships/image" Target="../media/image11.jpe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7.png" /><Relationship Id="rId5" Type="http://schemas.openxmlformats.org/officeDocument/2006/relationships/image" Target="../media/image14.jpeg" /><Relationship Id="rId4" Type="http://schemas.openxmlformats.org/officeDocument/2006/relationships/image" Target="../media/image13.png" 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8.svg" /><Relationship Id="rId4" Type="http://schemas.openxmlformats.org/officeDocument/2006/relationships/image" Target="../media/image7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 /><Relationship Id="rId7" Type="http://schemas.openxmlformats.org/officeDocument/2006/relationships/image" Target="../media/image22.svg" /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1.png" /><Relationship Id="rId5" Type="http://schemas.openxmlformats.org/officeDocument/2006/relationships/image" Target="../media/image20.svg" /><Relationship Id="rId4" Type="http://schemas.openxmlformats.org/officeDocument/2006/relationships/image" Target="../media/image19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 /><Relationship Id="rId7" Type="http://schemas.openxmlformats.org/officeDocument/2006/relationships/image" Target="../media/image28.svg" /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7.png" /><Relationship Id="rId5" Type="http://schemas.openxmlformats.org/officeDocument/2006/relationships/image" Target="../media/image26.svg" /><Relationship Id="rId4" Type="http://schemas.openxmlformats.org/officeDocument/2006/relationships/image" Target="../media/image25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 /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29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 /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30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 /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 /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31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43064"/>
            <a:ext cx="18288000" cy="743936"/>
            <a:chOff x="0" y="0"/>
            <a:chExt cx="49442750" cy="2011276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49297970" cy="1866496"/>
            </a:xfrm>
            <a:custGeom>
              <a:avLst/>
              <a:gdLst/>
              <a:ahLst/>
              <a:cxnLst/>
              <a:rect l="l" t="t" r="r" b="b"/>
              <a:pathLst>
                <a:path w="49297970" h="1866496">
                  <a:moveTo>
                    <a:pt x="0" y="0"/>
                  </a:moveTo>
                  <a:lnTo>
                    <a:pt x="49297970" y="0"/>
                  </a:lnTo>
                  <a:lnTo>
                    <a:pt x="49297970" y="1866496"/>
                  </a:lnTo>
                  <a:lnTo>
                    <a:pt x="0" y="1866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49442750" cy="2011276"/>
            </a:xfrm>
            <a:custGeom>
              <a:avLst/>
              <a:gdLst/>
              <a:ahLst/>
              <a:cxnLst/>
              <a:rect l="l" t="t" r="r" b="b"/>
              <a:pathLst>
                <a:path w="49442750" h="2011276">
                  <a:moveTo>
                    <a:pt x="49297971" y="1866496"/>
                  </a:moveTo>
                  <a:lnTo>
                    <a:pt x="49442750" y="1866496"/>
                  </a:lnTo>
                  <a:lnTo>
                    <a:pt x="49442750" y="2011276"/>
                  </a:lnTo>
                  <a:lnTo>
                    <a:pt x="49297971" y="2011276"/>
                  </a:lnTo>
                  <a:lnTo>
                    <a:pt x="49297971" y="186649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66496"/>
                  </a:lnTo>
                  <a:lnTo>
                    <a:pt x="0" y="1866496"/>
                  </a:lnTo>
                  <a:lnTo>
                    <a:pt x="0" y="144780"/>
                  </a:lnTo>
                  <a:close/>
                  <a:moveTo>
                    <a:pt x="0" y="1866496"/>
                  </a:moveTo>
                  <a:lnTo>
                    <a:pt x="144780" y="1866496"/>
                  </a:lnTo>
                  <a:lnTo>
                    <a:pt x="144780" y="2011276"/>
                  </a:lnTo>
                  <a:lnTo>
                    <a:pt x="0" y="2011276"/>
                  </a:lnTo>
                  <a:lnTo>
                    <a:pt x="0" y="1866496"/>
                  </a:lnTo>
                  <a:close/>
                  <a:moveTo>
                    <a:pt x="49297971" y="144780"/>
                  </a:moveTo>
                  <a:lnTo>
                    <a:pt x="49442750" y="144780"/>
                  </a:lnTo>
                  <a:lnTo>
                    <a:pt x="49442750" y="1866496"/>
                  </a:lnTo>
                  <a:lnTo>
                    <a:pt x="49297971" y="1866496"/>
                  </a:lnTo>
                  <a:lnTo>
                    <a:pt x="49297971" y="144780"/>
                  </a:lnTo>
                  <a:close/>
                  <a:moveTo>
                    <a:pt x="144780" y="1866496"/>
                  </a:moveTo>
                  <a:lnTo>
                    <a:pt x="49297971" y="1866496"/>
                  </a:lnTo>
                  <a:lnTo>
                    <a:pt x="49297971" y="2011276"/>
                  </a:lnTo>
                  <a:lnTo>
                    <a:pt x="144780" y="2011276"/>
                  </a:lnTo>
                  <a:lnTo>
                    <a:pt x="144780" y="1866496"/>
                  </a:lnTo>
                  <a:close/>
                  <a:moveTo>
                    <a:pt x="49297971" y="0"/>
                  </a:moveTo>
                  <a:lnTo>
                    <a:pt x="49442750" y="0"/>
                  </a:lnTo>
                  <a:lnTo>
                    <a:pt x="49442750" y="144780"/>
                  </a:lnTo>
                  <a:lnTo>
                    <a:pt x="49297971" y="144780"/>
                  </a:lnTo>
                  <a:lnTo>
                    <a:pt x="4929797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9297971" y="0"/>
                  </a:lnTo>
                  <a:lnTo>
                    <a:pt x="4929797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sp>
        <p:nvSpPr>
          <p:cNvPr id="5" name="AutoShape 5"/>
          <p:cNvSpPr/>
          <p:nvPr/>
        </p:nvSpPr>
        <p:spPr>
          <a:xfrm flipV="1">
            <a:off x="794876" y="9543064"/>
            <a:ext cx="0" cy="743936"/>
          </a:xfrm>
          <a:prstGeom prst="line">
            <a:avLst/>
          </a:prstGeom>
          <a:ln w="47625" cap="rnd">
            <a:solidFill>
              <a:srgbClr val="38455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-5400000">
            <a:off x="17073070" y="9891220"/>
            <a:ext cx="743936" cy="0"/>
          </a:xfrm>
          <a:prstGeom prst="line">
            <a:avLst/>
          </a:prstGeom>
          <a:ln w="47625" cap="rnd">
            <a:solidFill>
              <a:srgbClr val="38455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794876" y="9543064"/>
            <a:ext cx="2443263" cy="743936"/>
            <a:chOff x="0" y="0"/>
            <a:chExt cx="3257685" cy="991914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3257685" cy="991914"/>
              <a:chOff x="0" y="0"/>
              <a:chExt cx="6605515" cy="201127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72390" y="72390"/>
                <a:ext cx="6460735" cy="1866496"/>
              </a:xfrm>
              <a:custGeom>
                <a:avLst/>
                <a:gdLst/>
                <a:ahLst/>
                <a:cxnLst/>
                <a:rect l="l" t="t" r="r" b="b"/>
                <a:pathLst>
                  <a:path w="6460735" h="1866496">
                    <a:moveTo>
                      <a:pt x="0" y="0"/>
                    </a:moveTo>
                    <a:lnTo>
                      <a:pt x="6460735" y="0"/>
                    </a:lnTo>
                    <a:lnTo>
                      <a:pt x="6460735" y="1866496"/>
                    </a:lnTo>
                    <a:lnTo>
                      <a:pt x="0" y="18664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CC88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6605515" cy="2011276"/>
              </a:xfrm>
              <a:custGeom>
                <a:avLst/>
                <a:gdLst/>
                <a:ahLst/>
                <a:cxnLst/>
                <a:rect l="l" t="t" r="r" b="b"/>
                <a:pathLst>
                  <a:path w="6605515" h="2011276">
                    <a:moveTo>
                      <a:pt x="6460735" y="1866496"/>
                    </a:moveTo>
                    <a:lnTo>
                      <a:pt x="6605515" y="1866496"/>
                    </a:lnTo>
                    <a:lnTo>
                      <a:pt x="6605515" y="2011276"/>
                    </a:lnTo>
                    <a:lnTo>
                      <a:pt x="6460735" y="2011276"/>
                    </a:lnTo>
                    <a:lnTo>
                      <a:pt x="6460735" y="1866496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866496"/>
                    </a:lnTo>
                    <a:lnTo>
                      <a:pt x="0" y="1866496"/>
                    </a:lnTo>
                    <a:lnTo>
                      <a:pt x="0" y="144780"/>
                    </a:lnTo>
                    <a:close/>
                    <a:moveTo>
                      <a:pt x="0" y="1866496"/>
                    </a:moveTo>
                    <a:lnTo>
                      <a:pt x="144780" y="1866496"/>
                    </a:lnTo>
                    <a:lnTo>
                      <a:pt x="144780" y="2011276"/>
                    </a:lnTo>
                    <a:lnTo>
                      <a:pt x="0" y="2011276"/>
                    </a:lnTo>
                    <a:lnTo>
                      <a:pt x="0" y="1866496"/>
                    </a:lnTo>
                    <a:close/>
                    <a:moveTo>
                      <a:pt x="6460735" y="144780"/>
                    </a:moveTo>
                    <a:lnTo>
                      <a:pt x="6605515" y="144780"/>
                    </a:lnTo>
                    <a:lnTo>
                      <a:pt x="6605515" y="1866496"/>
                    </a:lnTo>
                    <a:lnTo>
                      <a:pt x="6460735" y="1866496"/>
                    </a:lnTo>
                    <a:lnTo>
                      <a:pt x="6460735" y="144780"/>
                    </a:lnTo>
                    <a:close/>
                    <a:moveTo>
                      <a:pt x="144780" y="1866496"/>
                    </a:moveTo>
                    <a:lnTo>
                      <a:pt x="6460735" y="1866496"/>
                    </a:lnTo>
                    <a:lnTo>
                      <a:pt x="6460735" y="2011276"/>
                    </a:lnTo>
                    <a:lnTo>
                      <a:pt x="144780" y="2011276"/>
                    </a:lnTo>
                    <a:lnTo>
                      <a:pt x="144780" y="1866496"/>
                    </a:lnTo>
                    <a:close/>
                    <a:moveTo>
                      <a:pt x="6460735" y="0"/>
                    </a:moveTo>
                    <a:lnTo>
                      <a:pt x="6605515" y="0"/>
                    </a:lnTo>
                    <a:lnTo>
                      <a:pt x="6605515" y="144780"/>
                    </a:lnTo>
                    <a:lnTo>
                      <a:pt x="6460735" y="144780"/>
                    </a:lnTo>
                    <a:lnTo>
                      <a:pt x="6460735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460735" y="0"/>
                    </a:lnTo>
                    <a:lnTo>
                      <a:pt x="6460735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38455D"/>
              </a:solidFill>
            </p:spPr>
          </p:sp>
        </p:grpSp>
        <p:sp>
          <p:nvSpPr>
            <p:cNvPr id="11" name="AutoShape 11"/>
            <p:cNvSpPr/>
            <p:nvPr/>
          </p:nvSpPr>
          <p:spPr>
            <a:xfrm rot="-5400000">
              <a:off x="1180235" y="464207"/>
              <a:ext cx="432055" cy="0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 rot="-5400000">
              <a:off x="1412815" y="464207"/>
              <a:ext cx="432055" cy="0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AutoShape 13"/>
            <p:cNvSpPr/>
            <p:nvPr/>
          </p:nvSpPr>
          <p:spPr>
            <a:xfrm rot="-5400000">
              <a:off x="1645395" y="464207"/>
              <a:ext cx="432055" cy="0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4" name="Group 14"/>
          <p:cNvGrpSpPr/>
          <p:nvPr/>
        </p:nvGrpSpPr>
        <p:grpSpPr>
          <a:xfrm rot="5400000">
            <a:off x="184290" y="9769747"/>
            <a:ext cx="432159" cy="290570"/>
            <a:chOff x="0" y="0"/>
            <a:chExt cx="1930400" cy="12979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grpSp>
        <p:nvGrpSpPr>
          <p:cNvPr id="16" name="Group 16"/>
          <p:cNvGrpSpPr/>
          <p:nvPr/>
        </p:nvGrpSpPr>
        <p:grpSpPr>
          <a:xfrm rot="-5400000">
            <a:off x="17659937" y="9769747"/>
            <a:ext cx="432159" cy="290570"/>
            <a:chOff x="0" y="0"/>
            <a:chExt cx="1930400" cy="129794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009650" y="1000125"/>
            <a:ext cx="9558476" cy="7706349"/>
            <a:chOff x="0" y="0"/>
            <a:chExt cx="3945760" cy="3181198"/>
          </a:xfrm>
        </p:grpSpPr>
        <p:sp>
          <p:nvSpPr>
            <p:cNvPr id="19" name="Freeform 19"/>
            <p:cNvSpPr/>
            <p:nvPr/>
          </p:nvSpPr>
          <p:spPr>
            <a:xfrm>
              <a:off x="92710" y="106680"/>
              <a:ext cx="3841620" cy="3061818"/>
            </a:xfrm>
            <a:custGeom>
              <a:avLst/>
              <a:gdLst/>
              <a:ahLst/>
              <a:cxnLst/>
              <a:rect l="l" t="t" r="r" b="b"/>
              <a:pathLst>
                <a:path w="3841620" h="3061818">
                  <a:moveTo>
                    <a:pt x="3814950" y="2872588"/>
                  </a:moveTo>
                  <a:cubicBezTo>
                    <a:pt x="3814950" y="2960218"/>
                    <a:pt x="3738750" y="3031338"/>
                    <a:pt x="3657470" y="3031338"/>
                  </a:cubicBezTo>
                  <a:lnTo>
                    <a:pt x="66040" y="3031338"/>
                  </a:lnTo>
                  <a:cubicBezTo>
                    <a:pt x="43180" y="3031338"/>
                    <a:pt x="20320" y="3026258"/>
                    <a:pt x="0" y="3017368"/>
                  </a:cubicBezTo>
                  <a:cubicBezTo>
                    <a:pt x="26670" y="3045308"/>
                    <a:pt x="63500" y="3061818"/>
                    <a:pt x="118612" y="3061818"/>
                  </a:cubicBezTo>
                  <a:lnTo>
                    <a:pt x="3695570" y="3061818"/>
                  </a:lnTo>
                  <a:cubicBezTo>
                    <a:pt x="3775580" y="3061818"/>
                    <a:pt x="3841620" y="2995778"/>
                    <a:pt x="3841620" y="2915768"/>
                  </a:cubicBezTo>
                  <a:lnTo>
                    <a:pt x="3841620" y="95250"/>
                  </a:lnTo>
                  <a:cubicBezTo>
                    <a:pt x="3841620" y="58420"/>
                    <a:pt x="3827650" y="25400"/>
                    <a:pt x="3806060" y="0"/>
                  </a:cubicBezTo>
                  <a:cubicBezTo>
                    <a:pt x="3812410" y="16510"/>
                    <a:pt x="3814950" y="34290"/>
                    <a:pt x="3814950" y="52070"/>
                  </a:cubicBezTo>
                  <a:lnTo>
                    <a:pt x="3814950" y="2872588"/>
                  </a:lnTo>
                  <a:close/>
                </a:path>
              </a:pathLst>
            </a:custGeom>
            <a:solidFill>
              <a:srgbClr val="38455D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12700" y="12700"/>
              <a:ext cx="3880990" cy="3112618"/>
            </a:xfrm>
            <a:custGeom>
              <a:avLst/>
              <a:gdLst/>
              <a:ahLst/>
              <a:cxnLst/>
              <a:rect l="l" t="t" r="r" b="b"/>
              <a:pathLst>
                <a:path w="3880990" h="3112618">
                  <a:moveTo>
                    <a:pt x="146050" y="3112618"/>
                  </a:moveTo>
                  <a:lnTo>
                    <a:pt x="3734940" y="3112618"/>
                  </a:lnTo>
                  <a:cubicBezTo>
                    <a:pt x="3814950" y="3112618"/>
                    <a:pt x="3880990" y="3046578"/>
                    <a:pt x="3880990" y="2966568"/>
                  </a:cubicBezTo>
                  <a:lnTo>
                    <a:pt x="3880990" y="146050"/>
                  </a:lnTo>
                  <a:cubicBezTo>
                    <a:pt x="3880990" y="66040"/>
                    <a:pt x="3814950" y="0"/>
                    <a:pt x="3734940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966568"/>
                  </a:lnTo>
                  <a:cubicBezTo>
                    <a:pt x="0" y="3047848"/>
                    <a:pt x="66040" y="3112618"/>
                    <a:pt x="146050" y="31126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3945760" cy="3181198"/>
            </a:xfrm>
            <a:custGeom>
              <a:avLst/>
              <a:gdLst/>
              <a:ahLst/>
              <a:cxnLst/>
              <a:rect l="l" t="t" r="r" b="b"/>
              <a:pathLst>
                <a:path w="3945760" h="3181198">
                  <a:moveTo>
                    <a:pt x="3882260" y="74930"/>
                  </a:moveTo>
                  <a:cubicBezTo>
                    <a:pt x="3854320" y="30480"/>
                    <a:pt x="3804790" y="0"/>
                    <a:pt x="3747640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979268"/>
                  </a:lnTo>
                  <a:cubicBezTo>
                    <a:pt x="0" y="3031338"/>
                    <a:pt x="25400" y="3077058"/>
                    <a:pt x="63500" y="3106268"/>
                  </a:cubicBezTo>
                  <a:cubicBezTo>
                    <a:pt x="91440" y="3150718"/>
                    <a:pt x="140970" y="3181198"/>
                    <a:pt x="214850" y="3181198"/>
                  </a:cubicBezTo>
                  <a:lnTo>
                    <a:pt x="3787010" y="3181198"/>
                  </a:lnTo>
                  <a:cubicBezTo>
                    <a:pt x="3874640" y="3181198"/>
                    <a:pt x="3945760" y="3110078"/>
                    <a:pt x="3945760" y="3022448"/>
                  </a:cubicBezTo>
                  <a:lnTo>
                    <a:pt x="3945760" y="201930"/>
                  </a:lnTo>
                  <a:cubicBezTo>
                    <a:pt x="3945760" y="149860"/>
                    <a:pt x="3920360" y="104140"/>
                    <a:pt x="3882260" y="74930"/>
                  </a:cubicBezTo>
                  <a:close/>
                  <a:moveTo>
                    <a:pt x="12700" y="297926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3747640" y="12700"/>
                  </a:lnTo>
                  <a:cubicBezTo>
                    <a:pt x="3827650" y="12700"/>
                    <a:pt x="3893690" y="78740"/>
                    <a:pt x="3893690" y="158750"/>
                  </a:cubicBezTo>
                  <a:lnTo>
                    <a:pt x="3893690" y="2979268"/>
                  </a:lnTo>
                  <a:cubicBezTo>
                    <a:pt x="3893690" y="3059278"/>
                    <a:pt x="3827650" y="3125318"/>
                    <a:pt x="3747640" y="3125318"/>
                  </a:cubicBezTo>
                  <a:lnTo>
                    <a:pt x="158750" y="3125318"/>
                  </a:lnTo>
                  <a:cubicBezTo>
                    <a:pt x="78740" y="3125318"/>
                    <a:pt x="12700" y="3060548"/>
                    <a:pt x="12700" y="2979268"/>
                  </a:cubicBezTo>
                  <a:close/>
                  <a:moveTo>
                    <a:pt x="3934330" y="3022448"/>
                  </a:moveTo>
                  <a:cubicBezTo>
                    <a:pt x="3934330" y="3102458"/>
                    <a:pt x="3867020" y="3168498"/>
                    <a:pt x="3787010" y="3168498"/>
                  </a:cubicBezTo>
                  <a:lnTo>
                    <a:pt x="214850" y="3168498"/>
                  </a:lnTo>
                  <a:cubicBezTo>
                    <a:pt x="157480" y="3168498"/>
                    <a:pt x="120650" y="3151988"/>
                    <a:pt x="93980" y="3124048"/>
                  </a:cubicBezTo>
                  <a:cubicBezTo>
                    <a:pt x="114300" y="3132938"/>
                    <a:pt x="135890" y="3138018"/>
                    <a:pt x="160020" y="3138018"/>
                  </a:cubicBezTo>
                  <a:lnTo>
                    <a:pt x="3748910" y="3138018"/>
                  </a:lnTo>
                  <a:cubicBezTo>
                    <a:pt x="3836540" y="3138018"/>
                    <a:pt x="3907660" y="3066898"/>
                    <a:pt x="3907660" y="2979268"/>
                  </a:cubicBezTo>
                  <a:lnTo>
                    <a:pt x="3907660" y="158750"/>
                  </a:lnTo>
                  <a:cubicBezTo>
                    <a:pt x="3907660" y="140970"/>
                    <a:pt x="3903850" y="123190"/>
                    <a:pt x="3898770" y="106680"/>
                  </a:cubicBezTo>
                  <a:cubicBezTo>
                    <a:pt x="3920360" y="132080"/>
                    <a:pt x="3934330" y="165100"/>
                    <a:pt x="3934330" y="201930"/>
                  </a:cubicBezTo>
                  <a:lnTo>
                    <a:pt x="3934330" y="3022448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sp>
        <p:nvSpPr>
          <p:cNvPr id="22" name="Freeform 22"/>
          <p:cNvSpPr/>
          <p:nvPr/>
        </p:nvSpPr>
        <p:spPr>
          <a:xfrm>
            <a:off x="14985039" y="2268463"/>
            <a:ext cx="2552281" cy="2468752"/>
          </a:xfrm>
          <a:custGeom>
            <a:avLst/>
            <a:gdLst/>
            <a:ahLst/>
            <a:cxnLst/>
            <a:rect l="l" t="t" r="r" b="b"/>
            <a:pathLst>
              <a:path w="2552281" h="2468752">
                <a:moveTo>
                  <a:pt x="0" y="0"/>
                </a:moveTo>
                <a:lnTo>
                  <a:pt x="2552281" y="0"/>
                </a:lnTo>
                <a:lnTo>
                  <a:pt x="2552281" y="2468753"/>
                </a:lnTo>
                <a:lnTo>
                  <a:pt x="0" y="2468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1281967" y="441163"/>
            <a:ext cx="2988697" cy="2988697"/>
          </a:xfrm>
          <a:custGeom>
            <a:avLst/>
            <a:gdLst/>
            <a:ahLst/>
            <a:cxnLst/>
            <a:rect l="l" t="t" r="r" b="b"/>
            <a:pathLst>
              <a:path w="2988697" h="2988697">
                <a:moveTo>
                  <a:pt x="0" y="0"/>
                </a:moveTo>
                <a:lnTo>
                  <a:pt x="2988697" y="0"/>
                </a:lnTo>
                <a:lnTo>
                  <a:pt x="2988697" y="2988697"/>
                </a:lnTo>
                <a:lnTo>
                  <a:pt x="0" y="29886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1204429" y="5402186"/>
            <a:ext cx="4419913" cy="2966285"/>
          </a:xfrm>
          <a:custGeom>
            <a:avLst/>
            <a:gdLst/>
            <a:ahLst/>
            <a:cxnLst/>
            <a:rect l="l" t="t" r="r" b="b"/>
            <a:pathLst>
              <a:path w="4419913" h="2966285">
                <a:moveTo>
                  <a:pt x="0" y="0"/>
                </a:moveTo>
                <a:lnTo>
                  <a:pt x="4419913" y="0"/>
                </a:lnTo>
                <a:lnTo>
                  <a:pt x="4419913" y="2966285"/>
                </a:lnTo>
                <a:lnTo>
                  <a:pt x="0" y="29662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2619783" y="2675708"/>
            <a:ext cx="1213553" cy="1603553"/>
          </a:xfrm>
          <a:custGeom>
            <a:avLst/>
            <a:gdLst/>
            <a:ahLst/>
            <a:cxnLst/>
            <a:rect l="l" t="t" r="r" b="b"/>
            <a:pathLst>
              <a:path w="1213553" h="1603553">
                <a:moveTo>
                  <a:pt x="0" y="0"/>
                </a:moveTo>
                <a:lnTo>
                  <a:pt x="1213553" y="0"/>
                </a:lnTo>
                <a:lnTo>
                  <a:pt x="1213553" y="1603554"/>
                </a:lnTo>
                <a:lnTo>
                  <a:pt x="0" y="16035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3900575" y="2831510"/>
            <a:ext cx="4719325" cy="1766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12"/>
              </a:lnSpc>
            </a:pPr>
            <a:r>
              <a:rPr lang="en-US" sz="12375" spc="-371">
                <a:solidFill>
                  <a:srgbClr val="38455D"/>
                </a:solidFill>
                <a:latin typeface="JetBrains Mono Bold"/>
              </a:rPr>
              <a:t>Paisa</a:t>
            </a:r>
          </a:p>
        </p:txBody>
      </p:sp>
      <p:sp>
        <p:nvSpPr>
          <p:cNvPr id="27" name="Freeform 27"/>
          <p:cNvSpPr/>
          <p:nvPr/>
        </p:nvSpPr>
        <p:spPr>
          <a:xfrm>
            <a:off x="16679639" y="8022775"/>
            <a:ext cx="1051092" cy="1051092"/>
          </a:xfrm>
          <a:custGeom>
            <a:avLst/>
            <a:gdLst/>
            <a:ahLst/>
            <a:cxnLst/>
            <a:rect l="l" t="t" r="r" b="b"/>
            <a:pathLst>
              <a:path w="1051092" h="1051092">
                <a:moveTo>
                  <a:pt x="0" y="0"/>
                </a:moveTo>
                <a:lnTo>
                  <a:pt x="1051092" y="0"/>
                </a:lnTo>
                <a:lnTo>
                  <a:pt x="1051092" y="1051092"/>
                </a:lnTo>
                <a:lnTo>
                  <a:pt x="0" y="10510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2911482" y="6932623"/>
            <a:ext cx="5619355" cy="491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2"/>
              </a:lnSpc>
            </a:pPr>
            <a:r>
              <a:rPr lang="en-US" sz="3762" spc="-112">
                <a:solidFill>
                  <a:srgbClr val="38455D"/>
                </a:solidFill>
                <a:latin typeface="JetBrains Mono Medium"/>
              </a:rPr>
              <a:t>Presented By Group 6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73904" y="4939024"/>
            <a:ext cx="8229968" cy="555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3"/>
              </a:lnSpc>
            </a:pPr>
            <a:r>
              <a:rPr lang="en-US" sz="4253" spc="-127">
                <a:solidFill>
                  <a:srgbClr val="38455D"/>
                </a:solidFill>
                <a:latin typeface="JetBrains Mono Medium"/>
              </a:rPr>
              <a:t>Personal Budget Tracker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43064"/>
            <a:ext cx="18288000" cy="743936"/>
            <a:chOff x="0" y="0"/>
            <a:chExt cx="49442750" cy="2011276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49297970" cy="1866496"/>
            </a:xfrm>
            <a:custGeom>
              <a:avLst/>
              <a:gdLst/>
              <a:ahLst/>
              <a:cxnLst/>
              <a:rect l="l" t="t" r="r" b="b"/>
              <a:pathLst>
                <a:path w="49297970" h="1866496">
                  <a:moveTo>
                    <a:pt x="0" y="0"/>
                  </a:moveTo>
                  <a:lnTo>
                    <a:pt x="49297970" y="0"/>
                  </a:lnTo>
                  <a:lnTo>
                    <a:pt x="49297970" y="1866496"/>
                  </a:lnTo>
                  <a:lnTo>
                    <a:pt x="0" y="1866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49442750" cy="2011276"/>
            </a:xfrm>
            <a:custGeom>
              <a:avLst/>
              <a:gdLst/>
              <a:ahLst/>
              <a:cxnLst/>
              <a:rect l="l" t="t" r="r" b="b"/>
              <a:pathLst>
                <a:path w="49442750" h="2011276">
                  <a:moveTo>
                    <a:pt x="49297971" y="1866496"/>
                  </a:moveTo>
                  <a:lnTo>
                    <a:pt x="49442750" y="1866496"/>
                  </a:lnTo>
                  <a:lnTo>
                    <a:pt x="49442750" y="2011276"/>
                  </a:lnTo>
                  <a:lnTo>
                    <a:pt x="49297971" y="2011276"/>
                  </a:lnTo>
                  <a:lnTo>
                    <a:pt x="49297971" y="186649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66496"/>
                  </a:lnTo>
                  <a:lnTo>
                    <a:pt x="0" y="1866496"/>
                  </a:lnTo>
                  <a:lnTo>
                    <a:pt x="0" y="144780"/>
                  </a:lnTo>
                  <a:close/>
                  <a:moveTo>
                    <a:pt x="0" y="1866496"/>
                  </a:moveTo>
                  <a:lnTo>
                    <a:pt x="144780" y="1866496"/>
                  </a:lnTo>
                  <a:lnTo>
                    <a:pt x="144780" y="2011276"/>
                  </a:lnTo>
                  <a:lnTo>
                    <a:pt x="0" y="2011276"/>
                  </a:lnTo>
                  <a:lnTo>
                    <a:pt x="0" y="1866496"/>
                  </a:lnTo>
                  <a:close/>
                  <a:moveTo>
                    <a:pt x="49297971" y="144780"/>
                  </a:moveTo>
                  <a:lnTo>
                    <a:pt x="49442750" y="144780"/>
                  </a:lnTo>
                  <a:lnTo>
                    <a:pt x="49442750" y="1866496"/>
                  </a:lnTo>
                  <a:lnTo>
                    <a:pt x="49297971" y="1866496"/>
                  </a:lnTo>
                  <a:lnTo>
                    <a:pt x="49297971" y="144780"/>
                  </a:lnTo>
                  <a:close/>
                  <a:moveTo>
                    <a:pt x="144780" y="1866496"/>
                  </a:moveTo>
                  <a:lnTo>
                    <a:pt x="49297971" y="1866496"/>
                  </a:lnTo>
                  <a:lnTo>
                    <a:pt x="49297971" y="2011276"/>
                  </a:lnTo>
                  <a:lnTo>
                    <a:pt x="144780" y="2011276"/>
                  </a:lnTo>
                  <a:lnTo>
                    <a:pt x="144780" y="1866496"/>
                  </a:lnTo>
                  <a:close/>
                  <a:moveTo>
                    <a:pt x="49297971" y="0"/>
                  </a:moveTo>
                  <a:lnTo>
                    <a:pt x="49442750" y="0"/>
                  </a:lnTo>
                  <a:lnTo>
                    <a:pt x="49442750" y="144780"/>
                  </a:lnTo>
                  <a:lnTo>
                    <a:pt x="49297971" y="144780"/>
                  </a:lnTo>
                  <a:lnTo>
                    <a:pt x="4929797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9297971" y="0"/>
                  </a:lnTo>
                  <a:lnTo>
                    <a:pt x="4929797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sp>
        <p:nvSpPr>
          <p:cNvPr id="5" name="AutoShape 5"/>
          <p:cNvSpPr/>
          <p:nvPr/>
        </p:nvSpPr>
        <p:spPr>
          <a:xfrm rot="-5400000">
            <a:off x="17073070" y="9891220"/>
            <a:ext cx="743936" cy="0"/>
          </a:xfrm>
          <a:prstGeom prst="line">
            <a:avLst/>
          </a:prstGeom>
          <a:ln w="47625" cap="rnd">
            <a:solidFill>
              <a:srgbClr val="38455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 rot="-5400000">
            <a:off x="17659937" y="9769747"/>
            <a:ext cx="432159" cy="290570"/>
            <a:chOff x="0" y="0"/>
            <a:chExt cx="1930400" cy="12979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965001" y="888967"/>
            <a:ext cx="14117321" cy="8369333"/>
            <a:chOff x="0" y="0"/>
            <a:chExt cx="5366018" cy="3181198"/>
          </a:xfrm>
        </p:grpSpPr>
        <p:sp>
          <p:nvSpPr>
            <p:cNvPr id="9" name="Freeform 9"/>
            <p:cNvSpPr/>
            <p:nvPr/>
          </p:nvSpPr>
          <p:spPr>
            <a:xfrm>
              <a:off x="92710" y="106680"/>
              <a:ext cx="5261878" cy="3061818"/>
            </a:xfrm>
            <a:custGeom>
              <a:avLst/>
              <a:gdLst/>
              <a:ahLst/>
              <a:cxnLst/>
              <a:rect l="l" t="t" r="r" b="b"/>
              <a:pathLst>
                <a:path w="5261878" h="3061818">
                  <a:moveTo>
                    <a:pt x="5235208" y="2872588"/>
                  </a:moveTo>
                  <a:cubicBezTo>
                    <a:pt x="5235208" y="2960218"/>
                    <a:pt x="5159008" y="3031338"/>
                    <a:pt x="5077728" y="3031338"/>
                  </a:cubicBezTo>
                  <a:lnTo>
                    <a:pt x="66040" y="3031338"/>
                  </a:lnTo>
                  <a:cubicBezTo>
                    <a:pt x="43180" y="3031338"/>
                    <a:pt x="20320" y="3026258"/>
                    <a:pt x="0" y="3017368"/>
                  </a:cubicBezTo>
                  <a:cubicBezTo>
                    <a:pt x="26670" y="3045308"/>
                    <a:pt x="63500" y="3061818"/>
                    <a:pt x="127664" y="3061818"/>
                  </a:cubicBezTo>
                  <a:lnTo>
                    <a:pt x="5115828" y="3061818"/>
                  </a:lnTo>
                  <a:cubicBezTo>
                    <a:pt x="5195839" y="3061818"/>
                    <a:pt x="5261878" y="2995778"/>
                    <a:pt x="5261878" y="2915768"/>
                  </a:cubicBezTo>
                  <a:lnTo>
                    <a:pt x="5261878" y="95250"/>
                  </a:lnTo>
                  <a:cubicBezTo>
                    <a:pt x="5261878" y="58420"/>
                    <a:pt x="5247908" y="25400"/>
                    <a:pt x="5226318" y="0"/>
                  </a:cubicBezTo>
                  <a:cubicBezTo>
                    <a:pt x="5232668" y="16510"/>
                    <a:pt x="5235208" y="34290"/>
                    <a:pt x="5235208" y="52070"/>
                  </a:cubicBezTo>
                  <a:lnTo>
                    <a:pt x="5235208" y="2872588"/>
                  </a:lnTo>
                  <a:close/>
                </a:path>
              </a:pathLst>
            </a:custGeom>
            <a:solidFill>
              <a:srgbClr val="38455D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2700" y="12700"/>
              <a:ext cx="5301249" cy="3112618"/>
            </a:xfrm>
            <a:custGeom>
              <a:avLst/>
              <a:gdLst/>
              <a:ahLst/>
              <a:cxnLst/>
              <a:rect l="l" t="t" r="r" b="b"/>
              <a:pathLst>
                <a:path w="5301249" h="3112618">
                  <a:moveTo>
                    <a:pt x="146050" y="3112618"/>
                  </a:moveTo>
                  <a:lnTo>
                    <a:pt x="5155199" y="3112618"/>
                  </a:lnTo>
                  <a:cubicBezTo>
                    <a:pt x="5235208" y="3112618"/>
                    <a:pt x="5301249" y="3046578"/>
                    <a:pt x="5301249" y="2966568"/>
                  </a:cubicBezTo>
                  <a:lnTo>
                    <a:pt x="5301249" y="146050"/>
                  </a:lnTo>
                  <a:cubicBezTo>
                    <a:pt x="5301249" y="66040"/>
                    <a:pt x="5235208" y="0"/>
                    <a:pt x="515519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966568"/>
                  </a:lnTo>
                  <a:cubicBezTo>
                    <a:pt x="0" y="3047848"/>
                    <a:pt x="66040" y="3112618"/>
                    <a:pt x="146050" y="31126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5366019" cy="3181198"/>
            </a:xfrm>
            <a:custGeom>
              <a:avLst/>
              <a:gdLst/>
              <a:ahLst/>
              <a:cxnLst/>
              <a:rect l="l" t="t" r="r" b="b"/>
              <a:pathLst>
                <a:path w="5366019" h="3181198">
                  <a:moveTo>
                    <a:pt x="5302519" y="74930"/>
                  </a:moveTo>
                  <a:cubicBezTo>
                    <a:pt x="5274578" y="30480"/>
                    <a:pt x="5225049" y="0"/>
                    <a:pt x="516789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979268"/>
                  </a:lnTo>
                  <a:cubicBezTo>
                    <a:pt x="0" y="3031338"/>
                    <a:pt x="25400" y="3077058"/>
                    <a:pt x="63500" y="3106268"/>
                  </a:cubicBezTo>
                  <a:cubicBezTo>
                    <a:pt x="91440" y="3150718"/>
                    <a:pt x="140970" y="3181198"/>
                    <a:pt x="225315" y="3181198"/>
                  </a:cubicBezTo>
                  <a:lnTo>
                    <a:pt x="5207269" y="3181198"/>
                  </a:lnTo>
                  <a:cubicBezTo>
                    <a:pt x="5294899" y="3181198"/>
                    <a:pt x="5366019" y="3110078"/>
                    <a:pt x="5366019" y="3022448"/>
                  </a:cubicBezTo>
                  <a:lnTo>
                    <a:pt x="5366019" y="201930"/>
                  </a:lnTo>
                  <a:cubicBezTo>
                    <a:pt x="5366018" y="149860"/>
                    <a:pt x="5340618" y="104140"/>
                    <a:pt x="5302519" y="74930"/>
                  </a:cubicBezTo>
                  <a:close/>
                  <a:moveTo>
                    <a:pt x="12700" y="297926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167899" y="12700"/>
                  </a:lnTo>
                  <a:cubicBezTo>
                    <a:pt x="5247908" y="12700"/>
                    <a:pt x="5313949" y="78740"/>
                    <a:pt x="5313949" y="158750"/>
                  </a:cubicBezTo>
                  <a:lnTo>
                    <a:pt x="5313949" y="2979268"/>
                  </a:lnTo>
                  <a:cubicBezTo>
                    <a:pt x="5313949" y="3059278"/>
                    <a:pt x="5247908" y="3125318"/>
                    <a:pt x="5167899" y="3125318"/>
                  </a:cubicBezTo>
                  <a:lnTo>
                    <a:pt x="158750" y="3125318"/>
                  </a:lnTo>
                  <a:cubicBezTo>
                    <a:pt x="78740" y="3125318"/>
                    <a:pt x="12700" y="3060548"/>
                    <a:pt x="12700" y="2979268"/>
                  </a:cubicBezTo>
                  <a:close/>
                  <a:moveTo>
                    <a:pt x="5354588" y="3022448"/>
                  </a:moveTo>
                  <a:cubicBezTo>
                    <a:pt x="5354588" y="3102458"/>
                    <a:pt x="5287278" y="3168498"/>
                    <a:pt x="5207269" y="3168498"/>
                  </a:cubicBezTo>
                  <a:lnTo>
                    <a:pt x="225315" y="3168498"/>
                  </a:lnTo>
                  <a:cubicBezTo>
                    <a:pt x="157480" y="3168498"/>
                    <a:pt x="120650" y="3151988"/>
                    <a:pt x="93980" y="3124048"/>
                  </a:cubicBezTo>
                  <a:cubicBezTo>
                    <a:pt x="114300" y="3132938"/>
                    <a:pt x="135890" y="3138018"/>
                    <a:pt x="160020" y="3138018"/>
                  </a:cubicBezTo>
                  <a:lnTo>
                    <a:pt x="5169169" y="3138018"/>
                  </a:lnTo>
                  <a:cubicBezTo>
                    <a:pt x="5256799" y="3138018"/>
                    <a:pt x="5327919" y="3066898"/>
                    <a:pt x="5327919" y="2979268"/>
                  </a:cubicBezTo>
                  <a:lnTo>
                    <a:pt x="5327919" y="158750"/>
                  </a:lnTo>
                  <a:cubicBezTo>
                    <a:pt x="5327919" y="140970"/>
                    <a:pt x="5324108" y="123190"/>
                    <a:pt x="5319028" y="106680"/>
                  </a:cubicBezTo>
                  <a:cubicBezTo>
                    <a:pt x="5340619" y="132080"/>
                    <a:pt x="5354588" y="165100"/>
                    <a:pt x="5354588" y="201930"/>
                  </a:cubicBezTo>
                  <a:lnTo>
                    <a:pt x="5354588" y="3022448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322733" y="308566"/>
            <a:ext cx="705967" cy="932844"/>
          </a:xfrm>
          <a:custGeom>
            <a:avLst/>
            <a:gdLst/>
            <a:ahLst/>
            <a:cxnLst/>
            <a:rect l="l" t="t" r="r" b="b"/>
            <a:pathLst>
              <a:path w="705967" h="932844">
                <a:moveTo>
                  <a:pt x="0" y="0"/>
                </a:moveTo>
                <a:lnTo>
                  <a:pt x="705967" y="0"/>
                </a:lnTo>
                <a:lnTo>
                  <a:pt x="705967" y="932844"/>
                </a:lnTo>
                <a:lnTo>
                  <a:pt x="0" y="932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7401716" y="9543064"/>
            <a:ext cx="2443263" cy="743936"/>
            <a:chOff x="0" y="0"/>
            <a:chExt cx="3257685" cy="991914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3257685" cy="991914"/>
              <a:chOff x="0" y="0"/>
              <a:chExt cx="6605515" cy="201127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72390" y="72390"/>
                <a:ext cx="6460735" cy="1866496"/>
              </a:xfrm>
              <a:custGeom>
                <a:avLst/>
                <a:gdLst/>
                <a:ahLst/>
                <a:cxnLst/>
                <a:rect l="l" t="t" r="r" b="b"/>
                <a:pathLst>
                  <a:path w="6460735" h="1866496">
                    <a:moveTo>
                      <a:pt x="0" y="0"/>
                    </a:moveTo>
                    <a:lnTo>
                      <a:pt x="6460735" y="0"/>
                    </a:lnTo>
                    <a:lnTo>
                      <a:pt x="6460735" y="1866496"/>
                    </a:lnTo>
                    <a:lnTo>
                      <a:pt x="0" y="18664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CC88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0"/>
                <a:ext cx="6605515" cy="2011276"/>
              </a:xfrm>
              <a:custGeom>
                <a:avLst/>
                <a:gdLst/>
                <a:ahLst/>
                <a:cxnLst/>
                <a:rect l="l" t="t" r="r" b="b"/>
                <a:pathLst>
                  <a:path w="6605515" h="2011276">
                    <a:moveTo>
                      <a:pt x="6460735" y="1866496"/>
                    </a:moveTo>
                    <a:lnTo>
                      <a:pt x="6605515" y="1866496"/>
                    </a:lnTo>
                    <a:lnTo>
                      <a:pt x="6605515" y="2011276"/>
                    </a:lnTo>
                    <a:lnTo>
                      <a:pt x="6460735" y="2011276"/>
                    </a:lnTo>
                    <a:lnTo>
                      <a:pt x="6460735" y="1866496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866496"/>
                    </a:lnTo>
                    <a:lnTo>
                      <a:pt x="0" y="1866496"/>
                    </a:lnTo>
                    <a:lnTo>
                      <a:pt x="0" y="144780"/>
                    </a:lnTo>
                    <a:close/>
                    <a:moveTo>
                      <a:pt x="0" y="1866496"/>
                    </a:moveTo>
                    <a:lnTo>
                      <a:pt x="144780" y="1866496"/>
                    </a:lnTo>
                    <a:lnTo>
                      <a:pt x="144780" y="2011276"/>
                    </a:lnTo>
                    <a:lnTo>
                      <a:pt x="0" y="2011276"/>
                    </a:lnTo>
                    <a:lnTo>
                      <a:pt x="0" y="1866496"/>
                    </a:lnTo>
                    <a:close/>
                    <a:moveTo>
                      <a:pt x="6460735" y="144780"/>
                    </a:moveTo>
                    <a:lnTo>
                      <a:pt x="6605515" y="144780"/>
                    </a:lnTo>
                    <a:lnTo>
                      <a:pt x="6605515" y="1866496"/>
                    </a:lnTo>
                    <a:lnTo>
                      <a:pt x="6460735" y="1866496"/>
                    </a:lnTo>
                    <a:lnTo>
                      <a:pt x="6460735" y="144780"/>
                    </a:lnTo>
                    <a:close/>
                    <a:moveTo>
                      <a:pt x="144780" y="1866496"/>
                    </a:moveTo>
                    <a:lnTo>
                      <a:pt x="6460735" y="1866496"/>
                    </a:lnTo>
                    <a:lnTo>
                      <a:pt x="6460735" y="2011276"/>
                    </a:lnTo>
                    <a:lnTo>
                      <a:pt x="144780" y="2011276"/>
                    </a:lnTo>
                    <a:lnTo>
                      <a:pt x="144780" y="1866496"/>
                    </a:lnTo>
                    <a:close/>
                    <a:moveTo>
                      <a:pt x="6460735" y="0"/>
                    </a:moveTo>
                    <a:lnTo>
                      <a:pt x="6605515" y="0"/>
                    </a:lnTo>
                    <a:lnTo>
                      <a:pt x="6605515" y="144780"/>
                    </a:lnTo>
                    <a:lnTo>
                      <a:pt x="6460735" y="144780"/>
                    </a:lnTo>
                    <a:lnTo>
                      <a:pt x="6460735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460735" y="0"/>
                    </a:lnTo>
                    <a:lnTo>
                      <a:pt x="6460735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38455D"/>
              </a:solidFill>
            </p:spPr>
          </p:sp>
        </p:grpSp>
        <p:sp>
          <p:nvSpPr>
            <p:cNvPr id="17" name="AutoShape 17"/>
            <p:cNvSpPr/>
            <p:nvPr/>
          </p:nvSpPr>
          <p:spPr>
            <a:xfrm flipV="1">
              <a:off x="1396263" y="279930"/>
              <a:ext cx="0" cy="432055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 flipV="1">
              <a:off x="1628842" y="279930"/>
              <a:ext cx="0" cy="432055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flipV="1">
              <a:off x="1861422" y="279930"/>
              <a:ext cx="0" cy="432055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0" name="Freeform 20"/>
          <p:cNvSpPr/>
          <p:nvPr/>
        </p:nvSpPr>
        <p:spPr>
          <a:xfrm>
            <a:off x="2386432" y="2787635"/>
            <a:ext cx="11013734" cy="6063741"/>
          </a:xfrm>
          <a:custGeom>
            <a:avLst/>
            <a:gdLst/>
            <a:ahLst/>
            <a:cxnLst/>
            <a:rect l="l" t="t" r="r" b="b"/>
            <a:pathLst>
              <a:path w="11013734" h="6063741">
                <a:moveTo>
                  <a:pt x="0" y="0"/>
                </a:moveTo>
                <a:lnTo>
                  <a:pt x="11013735" y="0"/>
                </a:lnTo>
                <a:lnTo>
                  <a:pt x="11013735" y="6063741"/>
                </a:lnTo>
                <a:lnTo>
                  <a:pt x="0" y="60637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2620912" y="1298560"/>
            <a:ext cx="10090116" cy="100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 spc="-210">
                <a:solidFill>
                  <a:srgbClr val="38455D"/>
                </a:solidFill>
                <a:latin typeface="JetBrains Mono Ultra-Bold"/>
              </a:rPr>
              <a:t>SQL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55085" y="9543064"/>
            <a:ext cx="611690" cy="743936"/>
            <a:chOff x="0" y="0"/>
            <a:chExt cx="815587" cy="991914"/>
          </a:xfrm>
        </p:grpSpPr>
        <p:sp>
          <p:nvSpPr>
            <p:cNvPr id="23" name="AutoShape 23"/>
            <p:cNvSpPr/>
            <p:nvPr/>
          </p:nvSpPr>
          <p:spPr>
            <a:xfrm flipV="1">
              <a:off x="783837" y="0"/>
              <a:ext cx="0" cy="991914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24" name="Group 24"/>
            <p:cNvGrpSpPr/>
            <p:nvPr/>
          </p:nvGrpSpPr>
          <p:grpSpPr>
            <a:xfrm rot="5400000">
              <a:off x="-94393" y="302244"/>
              <a:ext cx="576212" cy="387426"/>
              <a:chOff x="0" y="0"/>
              <a:chExt cx="1930400" cy="129794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38455D"/>
              </a:solidFill>
            </p:spPr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43064"/>
            <a:ext cx="18288000" cy="743936"/>
            <a:chOff x="0" y="0"/>
            <a:chExt cx="49442750" cy="2011276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49297970" cy="1866496"/>
            </a:xfrm>
            <a:custGeom>
              <a:avLst/>
              <a:gdLst/>
              <a:ahLst/>
              <a:cxnLst/>
              <a:rect l="l" t="t" r="r" b="b"/>
              <a:pathLst>
                <a:path w="49297970" h="1866496">
                  <a:moveTo>
                    <a:pt x="0" y="0"/>
                  </a:moveTo>
                  <a:lnTo>
                    <a:pt x="49297970" y="0"/>
                  </a:lnTo>
                  <a:lnTo>
                    <a:pt x="49297970" y="1866496"/>
                  </a:lnTo>
                  <a:lnTo>
                    <a:pt x="0" y="1866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49442750" cy="2011276"/>
            </a:xfrm>
            <a:custGeom>
              <a:avLst/>
              <a:gdLst/>
              <a:ahLst/>
              <a:cxnLst/>
              <a:rect l="l" t="t" r="r" b="b"/>
              <a:pathLst>
                <a:path w="49442750" h="2011276">
                  <a:moveTo>
                    <a:pt x="49297971" y="1866496"/>
                  </a:moveTo>
                  <a:lnTo>
                    <a:pt x="49442750" y="1866496"/>
                  </a:lnTo>
                  <a:lnTo>
                    <a:pt x="49442750" y="2011276"/>
                  </a:lnTo>
                  <a:lnTo>
                    <a:pt x="49297971" y="2011276"/>
                  </a:lnTo>
                  <a:lnTo>
                    <a:pt x="49297971" y="186649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66496"/>
                  </a:lnTo>
                  <a:lnTo>
                    <a:pt x="0" y="1866496"/>
                  </a:lnTo>
                  <a:lnTo>
                    <a:pt x="0" y="144780"/>
                  </a:lnTo>
                  <a:close/>
                  <a:moveTo>
                    <a:pt x="0" y="1866496"/>
                  </a:moveTo>
                  <a:lnTo>
                    <a:pt x="144780" y="1866496"/>
                  </a:lnTo>
                  <a:lnTo>
                    <a:pt x="144780" y="2011276"/>
                  </a:lnTo>
                  <a:lnTo>
                    <a:pt x="0" y="2011276"/>
                  </a:lnTo>
                  <a:lnTo>
                    <a:pt x="0" y="1866496"/>
                  </a:lnTo>
                  <a:close/>
                  <a:moveTo>
                    <a:pt x="49297971" y="144780"/>
                  </a:moveTo>
                  <a:lnTo>
                    <a:pt x="49442750" y="144780"/>
                  </a:lnTo>
                  <a:lnTo>
                    <a:pt x="49442750" y="1866496"/>
                  </a:lnTo>
                  <a:lnTo>
                    <a:pt x="49297971" y="1866496"/>
                  </a:lnTo>
                  <a:lnTo>
                    <a:pt x="49297971" y="144780"/>
                  </a:lnTo>
                  <a:close/>
                  <a:moveTo>
                    <a:pt x="144780" y="1866496"/>
                  </a:moveTo>
                  <a:lnTo>
                    <a:pt x="49297971" y="1866496"/>
                  </a:lnTo>
                  <a:lnTo>
                    <a:pt x="49297971" y="2011276"/>
                  </a:lnTo>
                  <a:lnTo>
                    <a:pt x="144780" y="2011276"/>
                  </a:lnTo>
                  <a:lnTo>
                    <a:pt x="144780" y="1866496"/>
                  </a:lnTo>
                  <a:close/>
                  <a:moveTo>
                    <a:pt x="49297971" y="0"/>
                  </a:moveTo>
                  <a:lnTo>
                    <a:pt x="49442750" y="0"/>
                  </a:lnTo>
                  <a:lnTo>
                    <a:pt x="49442750" y="144780"/>
                  </a:lnTo>
                  <a:lnTo>
                    <a:pt x="49297971" y="144780"/>
                  </a:lnTo>
                  <a:lnTo>
                    <a:pt x="4929797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9297971" y="0"/>
                  </a:lnTo>
                  <a:lnTo>
                    <a:pt x="4929797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sp>
        <p:nvSpPr>
          <p:cNvPr id="5" name="AutoShape 5"/>
          <p:cNvSpPr/>
          <p:nvPr/>
        </p:nvSpPr>
        <p:spPr>
          <a:xfrm rot="-5400000">
            <a:off x="17073070" y="9891220"/>
            <a:ext cx="743936" cy="0"/>
          </a:xfrm>
          <a:prstGeom prst="line">
            <a:avLst/>
          </a:prstGeom>
          <a:ln w="47625" cap="rnd">
            <a:solidFill>
              <a:srgbClr val="38455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 rot="-5400000">
            <a:off x="17659937" y="9769747"/>
            <a:ext cx="432159" cy="290570"/>
            <a:chOff x="0" y="0"/>
            <a:chExt cx="1930400" cy="12979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965001" y="888967"/>
            <a:ext cx="14117321" cy="8369333"/>
            <a:chOff x="0" y="0"/>
            <a:chExt cx="5366018" cy="3181198"/>
          </a:xfrm>
        </p:grpSpPr>
        <p:sp>
          <p:nvSpPr>
            <p:cNvPr id="9" name="Freeform 9"/>
            <p:cNvSpPr/>
            <p:nvPr/>
          </p:nvSpPr>
          <p:spPr>
            <a:xfrm>
              <a:off x="92710" y="106680"/>
              <a:ext cx="5261878" cy="3061818"/>
            </a:xfrm>
            <a:custGeom>
              <a:avLst/>
              <a:gdLst/>
              <a:ahLst/>
              <a:cxnLst/>
              <a:rect l="l" t="t" r="r" b="b"/>
              <a:pathLst>
                <a:path w="5261878" h="3061818">
                  <a:moveTo>
                    <a:pt x="5235208" y="2872588"/>
                  </a:moveTo>
                  <a:cubicBezTo>
                    <a:pt x="5235208" y="2960218"/>
                    <a:pt x="5159008" y="3031338"/>
                    <a:pt x="5077728" y="3031338"/>
                  </a:cubicBezTo>
                  <a:lnTo>
                    <a:pt x="66040" y="3031338"/>
                  </a:lnTo>
                  <a:cubicBezTo>
                    <a:pt x="43180" y="3031338"/>
                    <a:pt x="20320" y="3026258"/>
                    <a:pt x="0" y="3017368"/>
                  </a:cubicBezTo>
                  <a:cubicBezTo>
                    <a:pt x="26670" y="3045308"/>
                    <a:pt x="63500" y="3061818"/>
                    <a:pt x="127664" y="3061818"/>
                  </a:cubicBezTo>
                  <a:lnTo>
                    <a:pt x="5115828" y="3061818"/>
                  </a:lnTo>
                  <a:cubicBezTo>
                    <a:pt x="5195839" y="3061818"/>
                    <a:pt x="5261878" y="2995778"/>
                    <a:pt x="5261878" y="2915768"/>
                  </a:cubicBezTo>
                  <a:lnTo>
                    <a:pt x="5261878" y="95250"/>
                  </a:lnTo>
                  <a:cubicBezTo>
                    <a:pt x="5261878" y="58420"/>
                    <a:pt x="5247908" y="25400"/>
                    <a:pt x="5226318" y="0"/>
                  </a:cubicBezTo>
                  <a:cubicBezTo>
                    <a:pt x="5232668" y="16510"/>
                    <a:pt x="5235208" y="34290"/>
                    <a:pt x="5235208" y="52070"/>
                  </a:cubicBezTo>
                  <a:lnTo>
                    <a:pt x="5235208" y="2872588"/>
                  </a:lnTo>
                  <a:close/>
                </a:path>
              </a:pathLst>
            </a:custGeom>
            <a:solidFill>
              <a:srgbClr val="38455D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2700" y="12700"/>
              <a:ext cx="5301249" cy="3112618"/>
            </a:xfrm>
            <a:custGeom>
              <a:avLst/>
              <a:gdLst/>
              <a:ahLst/>
              <a:cxnLst/>
              <a:rect l="l" t="t" r="r" b="b"/>
              <a:pathLst>
                <a:path w="5301249" h="3112618">
                  <a:moveTo>
                    <a:pt x="146050" y="3112618"/>
                  </a:moveTo>
                  <a:lnTo>
                    <a:pt x="5155199" y="3112618"/>
                  </a:lnTo>
                  <a:cubicBezTo>
                    <a:pt x="5235208" y="3112618"/>
                    <a:pt x="5301249" y="3046578"/>
                    <a:pt x="5301249" y="2966568"/>
                  </a:cubicBezTo>
                  <a:lnTo>
                    <a:pt x="5301249" y="146050"/>
                  </a:lnTo>
                  <a:cubicBezTo>
                    <a:pt x="5301249" y="66040"/>
                    <a:pt x="5235208" y="0"/>
                    <a:pt x="515519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966568"/>
                  </a:lnTo>
                  <a:cubicBezTo>
                    <a:pt x="0" y="3047848"/>
                    <a:pt x="66040" y="3112618"/>
                    <a:pt x="146050" y="31126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5366019" cy="3181198"/>
            </a:xfrm>
            <a:custGeom>
              <a:avLst/>
              <a:gdLst/>
              <a:ahLst/>
              <a:cxnLst/>
              <a:rect l="l" t="t" r="r" b="b"/>
              <a:pathLst>
                <a:path w="5366019" h="3181198">
                  <a:moveTo>
                    <a:pt x="5302519" y="74930"/>
                  </a:moveTo>
                  <a:cubicBezTo>
                    <a:pt x="5274578" y="30480"/>
                    <a:pt x="5225049" y="0"/>
                    <a:pt x="516789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979268"/>
                  </a:lnTo>
                  <a:cubicBezTo>
                    <a:pt x="0" y="3031338"/>
                    <a:pt x="25400" y="3077058"/>
                    <a:pt x="63500" y="3106268"/>
                  </a:cubicBezTo>
                  <a:cubicBezTo>
                    <a:pt x="91440" y="3150718"/>
                    <a:pt x="140970" y="3181198"/>
                    <a:pt x="225315" y="3181198"/>
                  </a:cubicBezTo>
                  <a:lnTo>
                    <a:pt x="5207269" y="3181198"/>
                  </a:lnTo>
                  <a:cubicBezTo>
                    <a:pt x="5294899" y="3181198"/>
                    <a:pt x="5366019" y="3110078"/>
                    <a:pt x="5366019" y="3022448"/>
                  </a:cubicBezTo>
                  <a:lnTo>
                    <a:pt x="5366019" y="201930"/>
                  </a:lnTo>
                  <a:cubicBezTo>
                    <a:pt x="5366018" y="149860"/>
                    <a:pt x="5340618" y="104140"/>
                    <a:pt x="5302519" y="74930"/>
                  </a:cubicBezTo>
                  <a:close/>
                  <a:moveTo>
                    <a:pt x="12700" y="297926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167899" y="12700"/>
                  </a:lnTo>
                  <a:cubicBezTo>
                    <a:pt x="5247908" y="12700"/>
                    <a:pt x="5313949" y="78740"/>
                    <a:pt x="5313949" y="158750"/>
                  </a:cubicBezTo>
                  <a:lnTo>
                    <a:pt x="5313949" y="2979268"/>
                  </a:lnTo>
                  <a:cubicBezTo>
                    <a:pt x="5313949" y="3059278"/>
                    <a:pt x="5247908" y="3125318"/>
                    <a:pt x="5167899" y="3125318"/>
                  </a:cubicBezTo>
                  <a:lnTo>
                    <a:pt x="158750" y="3125318"/>
                  </a:lnTo>
                  <a:cubicBezTo>
                    <a:pt x="78740" y="3125318"/>
                    <a:pt x="12700" y="3060548"/>
                    <a:pt x="12700" y="2979268"/>
                  </a:cubicBezTo>
                  <a:close/>
                  <a:moveTo>
                    <a:pt x="5354588" y="3022448"/>
                  </a:moveTo>
                  <a:cubicBezTo>
                    <a:pt x="5354588" y="3102458"/>
                    <a:pt x="5287278" y="3168498"/>
                    <a:pt x="5207269" y="3168498"/>
                  </a:cubicBezTo>
                  <a:lnTo>
                    <a:pt x="225315" y="3168498"/>
                  </a:lnTo>
                  <a:cubicBezTo>
                    <a:pt x="157480" y="3168498"/>
                    <a:pt x="120650" y="3151988"/>
                    <a:pt x="93980" y="3124048"/>
                  </a:cubicBezTo>
                  <a:cubicBezTo>
                    <a:pt x="114300" y="3132938"/>
                    <a:pt x="135890" y="3138018"/>
                    <a:pt x="160020" y="3138018"/>
                  </a:cubicBezTo>
                  <a:lnTo>
                    <a:pt x="5169169" y="3138018"/>
                  </a:lnTo>
                  <a:cubicBezTo>
                    <a:pt x="5256799" y="3138018"/>
                    <a:pt x="5327919" y="3066898"/>
                    <a:pt x="5327919" y="2979268"/>
                  </a:cubicBezTo>
                  <a:lnTo>
                    <a:pt x="5327919" y="158750"/>
                  </a:lnTo>
                  <a:cubicBezTo>
                    <a:pt x="5327919" y="140970"/>
                    <a:pt x="5324108" y="123190"/>
                    <a:pt x="5319028" y="106680"/>
                  </a:cubicBezTo>
                  <a:cubicBezTo>
                    <a:pt x="5340619" y="132080"/>
                    <a:pt x="5354588" y="165100"/>
                    <a:pt x="5354588" y="201930"/>
                  </a:cubicBezTo>
                  <a:lnTo>
                    <a:pt x="5354588" y="3022448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322733" y="308566"/>
            <a:ext cx="705967" cy="932844"/>
          </a:xfrm>
          <a:custGeom>
            <a:avLst/>
            <a:gdLst/>
            <a:ahLst/>
            <a:cxnLst/>
            <a:rect l="l" t="t" r="r" b="b"/>
            <a:pathLst>
              <a:path w="705967" h="932844">
                <a:moveTo>
                  <a:pt x="0" y="0"/>
                </a:moveTo>
                <a:lnTo>
                  <a:pt x="705967" y="0"/>
                </a:lnTo>
                <a:lnTo>
                  <a:pt x="705967" y="932844"/>
                </a:lnTo>
                <a:lnTo>
                  <a:pt x="0" y="932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8273259" y="9543064"/>
            <a:ext cx="2443263" cy="743936"/>
            <a:chOff x="0" y="0"/>
            <a:chExt cx="3257685" cy="991914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3257685" cy="991914"/>
              <a:chOff x="0" y="0"/>
              <a:chExt cx="6605515" cy="201127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72390" y="72390"/>
                <a:ext cx="6460735" cy="1866496"/>
              </a:xfrm>
              <a:custGeom>
                <a:avLst/>
                <a:gdLst/>
                <a:ahLst/>
                <a:cxnLst/>
                <a:rect l="l" t="t" r="r" b="b"/>
                <a:pathLst>
                  <a:path w="6460735" h="1866496">
                    <a:moveTo>
                      <a:pt x="0" y="0"/>
                    </a:moveTo>
                    <a:lnTo>
                      <a:pt x="6460735" y="0"/>
                    </a:lnTo>
                    <a:lnTo>
                      <a:pt x="6460735" y="1866496"/>
                    </a:lnTo>
                    <a:lnTo>
                      <a:pt x="0" y="18664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CC88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0"/>
                <a:ext cx="6605515" cy="2011276"/>
              </a:xfrm>
              <a:custGeom>
                <a:avLst/>
                <a:gdLst/>
                <a:ahLst/>
                <a:cxnLst/>
                <a:rect l="l" t="t" r="r" b="b"/>
                <a:pathLst>
                  <a:path w="6605515" h="2011276">
                    <a:moveTo>
                      <a:pt x="6460735" y="1866496"/>
                    </a:moveTo>
                    <a:lnTo>
                      <a:pt x="6605515" y="1866496"/>
                    </a:lnTo>
                    <a:lnTo>
                      <a:pt x="6605515" y="2011276"/>
                    </a:lnTo>
                    <a:lnTo>
                      <a:pt x="6460735" y="2011276"/>
                    </a:lnTo>
                    <a:lnTo>
                      <a:pt x="6460735" y="1866496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866496"/>
                    </a:lnTo>
                    <a:lnTo>
                      <a:pt x="0" y="1866496"/>
                    </a:lnTo>
                    <a:lnTo>
                      <a:pt x="0" y="144780"/>
                    </a:lnTo>
                    <a:close/>
                    <a:moveTo>
                      <a:pt x="0" y="1866496"/>
                    </a:moveTo>
                    <a:lnTo>
                      <a:pt x="144780" y="1866496"/>
                    </a:lnTo>
                    <a:lnTo>
                      <a:pt x="144780" y="2011276"/>
                    </a:lnTo>
                    <a:lnTo>
                      <a:pt x="0" y="2011276"/>
                    </a:lnTo>
                    <a:lnTo>
                      <a:pt x="0" y="1866496"/>
                    </a:lnTo>
                    <a:close/>
                    <a:moveTo>
                      <a:pt x="6460735" y="144780"/>
                    </a:moveTo>
                    <a:lnTo>
                      <a:pt x="6605515" y="144780"/>
                    </a:lnTo>
                    <a:lnTo>
                      <a:pt x="6605515" y="1866496"/>
                    </a:lnTo>
                    <a:lnTo>
                      <a:pt x="6460735" y="1866496"/>
                    </a:lnTo>
                    <a:lnTo>
                      <a:pt x="6460735" y="144780"/>
                    </a:lnTo>
                    <a:close/>
                    <a:moveTo>
                      <a:pt x="144780" y="1866496"/>
                    </a:moveTo>
                    <a:lnTo>
                      <a:pt x="6460735" y="1866496"/>
                    </a:lnTo>
                    <a:lnTo>
                      <a:pt x="6460735" y="2011276"/>
                    </a:lnTo>
                    <a:lnTo>
                      <a:pt x="144780" y="2011276"/>
                    </a:lnTo>
                    <a:lnTo>
                      <a:pt x="144780" y="1866496"/>
                    </a:lnTo>
                    <a:close/>
                    <a:moveTo>
                      <a:pt x="6460735" y="0"/>
                    </a:moveTo>
                    <a:lnTo>
                      <a:pt x="6605515" y="0"/>
                    </a:lnTo>
                    <a:lnTo>
                      <a:pt x="6605515" y="144780"/>
                    </a:lnTo>
                    <a:lnTo>
                      <a:pt x="6460735" y="144780"/>
                    </a:lnTo>
                    <a:lnTo>
                      <a:pt x="6460735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460735" y="0"/>
                    </a:lnTo>
                    <a:lnTo>
                      <a:pt x="6460735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38455D"/>
              </a:solidFill>
            </p:spPr>
          </p:sp>
        </p:grpSp>
        <p:sp>
          <p:nvSpPr>
            <p:cNvPr id="17" name="AutoShape 17"/>
            <p:cNvSpPr/>
            <p:nvPr/>
          </p:nvSpPr>
          <p:spPr>
            <a:xfrm flipV="1">
              <a:off x="1396263" y="279930"/>
              <a:ext cx="0" cy="432055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 flipV="1">
              <a:off x="1628842" y="279930"/>
              <a:ext cx="0" cy="432055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flipV="1">
              <a:off x="1861422" y="279930"/>
              <a:ext cx="0" cy="432055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0" name="Freeform 20"/>
          <p:cNvSpPr/>
          <p:nvPr/>
        </p:nvSpPr>
        <p:spPr>
          <a:xfrm>
            <a:off x="2620912" y="2992093"/>
            <a:ext cx="8671072" cy="5364836"/>
          </a:xfrm>
          <a:custGeom>
            <a:avLst/>
            <a:gdLst/>
            <a:ahLst/>
            <a:cxnLst/>
            <a:rect l="l" t="t" r="r" b="b"/>
            <a:pathLst>
              <a:path w="8671072" h="5364836">
                <a:moveTo>
                  <a:pt x="0" y="0"/>
                </a:moveTo>
                <a:lnTo>
                  <a:pt x="8671071" y="0"/>
                </a:lnTo>
                <a:lnTo>
                  <a:pt x="8671071" y="5364836"/>
                </a:lnTo>
                <a:lnTo>
                  <a:pt x="0" y="53648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2620912" y="1298560"/>
            <a:ext cx="10090116" cy="100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 spc="-210">
                <a:solidFill>
                  <a:srgbClr val="38455D"/>
                </a:solidFill>
                <a:latin typeface="JetBrains Mono Ultra-Bold"/>
              </a:rPr>
              <a:t>SQL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55085" y="9543064"/>
            <a:ext cx="611690" cy="743936"/>
            <a:chOff x="0" y="0"/>
            <a:chExt cx="815587" cy="991914"/>
          </a:xfrm>
        </p:grpSpPr>
        <p:sp>
          <p:nvSpPr>
            <p:cNvPr id="23" name="AutoShape 23"/>
            <p:cNvSpPr/>
            <p:nvPr/>
          </p:nvSpPr>
          <p:spPr>
            <a:xfrm flipV="1">
              <a:off x="783837" y="0"/>
              <a:ext cx="0" cy="991914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24" name="Group 24"/>
            <p:cNvGrpSpPr/>
            <p:nvPr/>
          </p:nvGrpSpPr>
          <p:grpSpPr>
            <a:xfrm rot="5400000">
              <a:off x="-94393" y="302244"/>
              <a:ext cx="576212" cy="387426"/>
              <a:chOff x="0" y="0"/>
              <a:chExt cx="1930400" cy="129794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38455D"/>
              </a:solidFill>
            </p:spPr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43064"/>
            <a:ext cx="18288000" cy="743936"/>
            <a:chOff x="0" y="0"/>
            <a:chExt cx="49442750" cy="2011276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49297970" cy="1866496"/>
            </a:xfrm>
            <a:custGeom>
              <a:avLst/>
              <a:gdLst/>
              <a:ahLst/>
              <a:cxnLst/>
              <a:rect l="l" t="t" r="r" b="b"/>
              <a:pathLst>
                <a:path w="49297970" h="1866496">
                  <a:moveTo>
                    <a:pt x="0" y="0"/>
                  </a:moveTo>
                  <a:lnTo>
                    <a:pt x="49297970" y="0"/>
                  </a:lnTo>
                  <a:lnTo>
                    <a:pt x="49297970" y="1866496"/>
                  </a:lnTo>
                  <a:lnTo>
                    <a:pt x="0" y="1866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49442750" cy="2011276"/>
            </a:xfrm>
            <a:custGeom>
              <a:avLst/>
              <a:gdLst/>
              <a:ahLst/>
              <a:cxnLst/>
              <a:rect l="l" t="t" r="r" b="b"/>
              <a:pathLst>
                <a:path w="49442750" h="2011276">
                  <a:moveTo>
                    <a:pt x="49297971" y="1866496"/>
                  </a:moveTo>
                  <a:lnTo>
                    <a:pt x="49442750" y="1866496"/>
                  </a:lnTo>
                  <a:lnTo>
                    <a:pt x="49442750" y="2011276"/>
                  </a:lnTo>
                  <a:lnTo>
                    <a:pt x="49297971" y="2011276"/>
                  </a:lnTo>
                  <a:lnTo>
                    <a:pt x="49297971" y="186649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66496"/>
                  </a:lnTo>
                  <a:lnTo>
                    <a:pt x="0" y="1866496"/>
                  </a:lnTo>
                  <a:lnTo>
                    <a:pt x="0" y="144780"/>
                  </a:lnTo>
                  <a:close/>
                  <a:moveTo>
                    <a:pt x="0" y="1866496"/>
                  </a:moveTo>
                  <a:lnTo>
                    <a:pt x="144780" y="1866496"/>
                  </a:lnTo>
                  <a:lnTo>
                    <a:pt x="144780" y="2011276"/>
                  </a:lnTo>
                  <a:lnTo>
                    <a:pt x="0" y="2011276"/>
                  </a:lnTo>
                  <a:lnTo>
                    <a:pt x="0" y="1866496"/>
                  </a:lnTo>
                  <a:close/>
                  <a:moveTo>
                    <a:pt x="49297971" y="144780"/>
                  </a:moveTo>
                  <a:lnTo>
                    <a:pt x="49442750" y="144780"/>
                  </a:lnTo>
                  <a:lnTo>
                    <a:pt x="49442750" y="1866496"/>
                  </a:lnTo>
                  <a:lnTo>
                    <a:pt x="49297971" y="1866496"/>
                  </a:lnTo>
                  <a:lnTo>
                    <a:pt x="49297971" y="144780"/>
                  </a:lnTo>
                  <a:close/>
                  <a:moveTo>
                    <a:pt x="144780" y="1866496"/>
                  </a:moveTo>
                  <a:lnTo>
                    <a:pt x="49297971" y="1866496"/>
                  </a:lnTo>
                  <a:lnTo>
                    <a:pt x="49297971" y="2011276"/>
                  </a:lnTo>
                  <a:lnTo>
                    <a:pt x="144780" y="2011276"/>
                  </a:lnTo>
                  <a:lnTo>
                    <a:pt x="144780" y="1866496"/>
                  </a:lnTo>
                  <a:close/>
                  <a:moveTo>
                    <a:pt x="49297971" y="0"/>
                  </a:moveTo>
                  <a:lnTo>
                    <a:pt x="49442750" y="0"/>
                  </a:lnTo>
                  <a:lnTo>
                    <a:pt x="49442750" y="144780"/>
                  </a:lnTo>
                  <a:lnTo>
                    <a:pt x="49297971" y="144780"/>
                  </a:lnTo>
                  <a:lnTo>
                    <a:pt x="4929797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9297971" y="0"/>
                  </a:lnTo>
                  <a:lnTo>
                    <a:pt x="4929797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sp>
        <p:nvSpPr>
          <p:cNvPr id="5" name="AutoShape 5"/>
          <p:cNvSpPr/>
          <p:nvPr/>
        </p:nvSpPr>
        <p:spPr>
          <a:xfrm rot="-5400000">
            <a:off x="17073070" y="9891220"/>
            <a:ext cx="743936" cy="0"/>
          </a:xfrm>
          <a:prstGeom prst="line">
            <a:avLst/>
          </a:prstGeom>
          <a:ln w="47625" cap="rnd">
            <a:solidFill>
              <a:srgbClr val="38455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 rot="-5400000">
            <a:off x="17659937" y="9769747"/>
            <a:ext cx="432159" cy="290570"/>
            <a:chOff x="0" y="0"/>
            <a:chExt cx="1930400" cy="12979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965001" y="888967"/>
            <a:ext cx="14117321" cy="8369333"/>
            <a:chOff x="0" y="0"/>
            <a:chExt cx="5366018" cy="3181198"/>
          </a:xfrm>
        </p:grpSpPr>
        <p:sp>
          <p:nvSpPr>
            <p:cNvPr id="9" name="Freeform 9"/>
            <p:cNvSpPr/>
            <p:nvPr/>
          </p:nvSpPr>
          <p:spPr>
            <a:xfrm>
              <a:off x="92710" y="106680"/>
              <a:ext cx="5261878" cy="3061818"/>
            </a:xfrm>
            <a:custGeom>
              <a:avLst/>
              <a:gdLst/>
              <a:ahLst/>
              <a:cxnLst/>
              <a:rect l="l" t="t" r="r" b="b"/>
              <a:pathLst>
                <a:path w="5261878" h="3061818">
                  <a:moveTo>
                    <a:pt x="5235208" y="2872588"/>
                  </a:moveTo>
                  <a:cubicBezTo>
                    <a:pt x="5235208" y="2960218"/>
                    <a:pt x="5159008" y="3031338"/>
                    <a:pt x="5077728" y="3031338"/>
                  </a:cubicBezTo>
                  <a:lnTo>
                    <a:pt x="66040" y="3031338"/>
                  </a:lnTo>
                  <a:cubicBezTo>
                    <a:pt x="43180" y="3031338"/>
                    <a:pt x="20320" y="3026258"/>
                    <a:pt x="0" y="3017368"/>
                  </a:cubicBezTo>
                  <a:cubicBezTo>
                    <a:pt x="26670" y="3045308"/>
                    <a:pt x="63500" y="3061818"/>
                    <a:pt x="127664" y="3061818"/>
                  </a:cubicBezTo>
                  <a:lnTo>
                    <a:pt x="5115828" y="3061818"/>
                  </a:lnTo>
                  <a:cubicBezTo>
                    <a:pt x="5195839" y="3061818"/>
                    <a:pt x="5261878" y="2995778"/>
                    <a:pt x="5261878" y="2915768"/>
                  </a:cubicBezTo>
                  <a:lnTo>
                    <a:pt x="5261878" y="95250"/>
                  </a:lnTo>
                  <a:cubicBezTo>
                    <a:pt x="5261878" y="58420"/>
                    <a:pt x="5247908" y="25400"/>
                    <a:pt x="5226318" y="0"/>
                  </a:cubicBezTo>
                  <a:cubicBezTo>
                    <a:pt x="5232668" y="16510"/>
                    <a:pt x="5235208" y="34290"/>
                    <a:pt x="5235208" y="52070"/>
                  </a:cubicBezTo>
                  <a:lnTo>
                    <a:pt x="5235208" y="2872588"/>
                  </a:lnTo>
                  <a:close/>
                </a:path>
              </a:pathLst>
            </a:custGeom>
            <a:solidFill>
              <a:srgbClr val="38455D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2700" y="12700"/>
              <a:ext cx="5301249" cy="3112618"/>
            </a:xfrm>
            <a:custGeom>
              <a:avLst/>
              <a:gdLst/>
              <a:ahLst/>
              <a:cxnLst/>
              <a:rect l="l" t="t" r="r" b="b"/>
              <a:pathLst>
                <a:path w="5301249" h="3112618">
                  <a:moveTo>
                    <a:pt x="146050" y="3112618"/>
                  </a:moveTo>
                  <a:lnTo>
                    <a:pt x="5155199" y="3112618"/>
                  </a:lnTo>
                  <a:cubicBezTo>
                    <a:pt x="5235208" y="3112618"/>
                    <a:pt x="5301249" y="3046578"/>
                    <a:pt x="5301249" y="2966568"/>
                  </a:cubicBezTo>
                  <a:lnTo>
                    <a:pt x="5301249" y="146050"/>
                  </a:lnTo>
                  <a:cubicBezTo>
                    <a:pt x="5301249" y="66040"/>
                    <a:pt x="5235208" y="0"/>
                    <a:pt x="515519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966568"/>
                  </a:lnTo>
                  <a:cubicBezTo>
                    <a:pt x="0" y="3047848"/>
                    <a:pt x="66040" y="3112618"/>
                    <a:pt x="146050" y="31126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5366019" cy="3181198"/>
            </a:xfrm>
            <a:custGeom>
              <a:avLst/>
              <a:gdLst/>
              <a:ahLst/>
              <a:cxnLst/>
              <a:rect l="l" t="t" r="r" b="b"/>
              <a:pathLst>
                <a:path w="5366019" h="3181198">
                  <a:moveTo>
                    <a:pt x="5302519" y="74930"/>
                  </a:moveTo>
                  <a:cubicBezTo>
                    <a:pt x="5274578" y="30480"/>
                    <a:pt x="5225049" y="0"/>
                    <a:pt x="516789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979268"/>
                  </a:lnTo>
                  <a:cubicBezTo>
                    <a:pt x="0" y="3031338"/>
                    <a:pt x="25400" y="3077058"/>
                    <a:pt x="63500" y="3106268"/>
                  </a:cubicBezTo>
                  <a:cubicBezTo>
                    <a:pt x="91440" y="3150718"/>
                    <a:pt x="140970" y="3181198"/>
                    <a:pt x="225315" y="3181198"/>
                  </a:cubicBezTo>
                  <a:lnTo>
                    <a:pt x="5207269" y="3181198"/>
                  </a:lnTo>
                  <a:cubicBezTo>
                    <a:pt x="5294899" y="3181198"/>
                    <a:pt x="5366019" y="3110078"/>
                    <a:pt x="5366019" y="3022448"/>
                  </a:cubicBezTo>
                  <a:lnTo>
                    <a:pt x="5366019" y="201930"/>
                  </a:lnTo>
                  <a:cubicBezTo>
                    <a:pt x="5366018" y="149860"/>
                    <a:pt x="5340618" y="104140"/>
                    <a:pt x="5302519" y="74930"/>
                  </a:cubicBezTo>
                  <a:close/>
                  <a:moveTo>
                    <a:pt x="12700" y="297926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167899" y="12700"/>
                  </a:lnTo>
                  <a:cubicBezTo>
                    <a:pt x="5247908" y="12700"/>
                    <a:pt x="5313949" y="78740"/>
                    <a:pt x="5313949" y="158750"/>
                  </a:cubicBezTo>
                  <a:lnTo>
                    <a:pt x="5313949" y="2979268"/>
                  </a:lnTo>
                  <a:cubicBezTo>
                    <a:pt x="5313949" y="3059278"/>
                    <a:pt x="5247908" y="3125318"/>
                    <a:pt x="5167899" y="3125318"/>
                  </a:cubicBezTo>
                  <a:lnTo>
                    <a:pt x="158750" y="3125318"/>
                  </a:lnTo>
                  <a:cubicBezTo>
                    <a:pt x="78740" y="3125318"/>
                    <a:pt x="12700" y="3060548"/>
                    <a:pt x="12700" y="2979268"/>
                  </a:cubicBezTo>
                  <a:close/>
                  <a:moveTo>
                    <a:pt x="5354588" y="3022448"/>
                  </a:moveTo>
                  <a:cubicBezTo>
                    <a:pt x="5354588" y="3102458"/>
                    <a:pt x="5287278" y="3168498"/>
                    <a:pt x="5207269" y="3168498"/>
                  </a:cubicBezTo>
                  <a:lnTo>
                    <a:pt x="225315" y="3168498"/>
                  </a:lnTo>
                  <a:cubicBezTo>
                    <a:pt x="157480" y="3168498"/>
                    <a:pt x="120650" y="3151988"/>
                    <a:pt x="93980" y="3124048"/>
                  </a:cubicBezTo>
                  <a:cubicBezTo>
                    <a:pt x="114300" y="3132938"/>
                    <a:pt x="135890" y="3138018"/>
                    <a:pt x="160020" y="3138018"/>
                  </a:cubicBezTo>
                  <a:lnTo>
                    <a:pt x="5169169" y="3138018"/>
                  </a:lnTo>
                  <a:cubicBezTo>
                    <a:pt x="5256799" y="3138018"/>
                    <a:pt x="5327919" y="3066898"/>
                    <a:pt x="5327919" y="2979268"/>
                  </a:cubicBezTo>
                  <a:lnTo>
                    <a:pt x="5327919" y="158750"/>
                  </a:lnTo>
                  <a:cubicBezTo>
                    <a:pt x="5327919" y="140970"/>
                    <a:pt x="5324108" y="123190"/>
                    <a:pt x="5319028" y="106680"/>
                  </a:cubicBezTo>
                  <a:cubicBezTo>
                    <a:pt x="5340619" y="132080"/>
                    <a:pt x="5354588" y="165100"/>
                    <a:pt x="5354588" y="201930"/>
                  </a:cubicBezTo>
                  <a:lnTo>
                    <a:pt x="5354588" y="3022448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322733" y="308566"/>
            <a:ext cx="705967" cy="932844"/>
          </a:xfrm>
          <a:custGeom>
            <a:avLst/>
            <a:gdLst/>
            <a:ahLst/>
            <a:cxnLst/>
            <a:rect l="l" t="t" r="r" b="b"/>
            <a:pathLst>
              <a:path w="705967" h="932844">
                <a:moveTo>
                  <a:pt x="0" y="0"/>
                </a:moveTo>
                <a:lnTo>
                  <a:pt x="705967" y="0"/>
                </a:lnTo>
                <a:lnTo>
                  <a:pt x="705967" y="932844"/>
                </a:lnTo>
                <a:lnTo>
                  <a:pt x="0" y="932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9272605" y="9543064"/>
            <a:ext cx="2443263" cy="743936"/>
            <a:chOff x="0" y="0"/>
            <a:chExt cx="3257685" cy="991914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3257685" cy="991914"/>
              <a:chOff x="0" y="0"/>
              <a:chExt cx="6605515" cy="201127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72390" y="72390"/>
                <a:ext cx="6460735" cy="1866496"/>
              </a:xfrm>
              <a:custGeom>
                <a:avLst/>
                <a:gdLst/>
                <a:ahLst/>
                <a:cxnLst/>
                <a:rect l="l" t="t" r="r" b="b"/>
                <a:pathLst>
                  <a:path w="6460735" h="1866496">
                    <a:moveTo>
                      <a:pt x="0" y="0"/>
                    </a:moveTo>
                    <a:lnTo>
                      <a:pt x="6460735" y="0"/>
                    </a:lnTo>
                    <a:lnTo>
                      <a:pt x="6460735" y="1866496"/>
                    </a:lnTo>
                    <a:lnTo>
                      <a:pt x="0" y="18664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CC88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0"/>
                <a:ext cx="6605515" cy="2011276"/>
              </a:xfrm>
              <a:custGeom>
                <a:avLst/>
                <a:gdLst/>
                <a:ahLst/>
                <a:cxnLst/>
                <a:rect l="l" t="t" r="r" b="b"/>
                <a:pathLst>
                  <a:path w="6605515" h="2011276">
                    <a:moveTo>
                      <a:pt x="6460735" y="1866496"/>
                    </a:moveTo>
                    <a:lnTo>
                      <a:pt x="6605515" y="1866496"/>
                    </a:lnTo>
                    <a:lnTo>
                      <a:pt x="6605515" y="2011276"/>
                    </a:lnTo>
                    <a:lnTo>
                      <a:pt x="6460735" y="2011276"/>
                    </a:lnTo>
                    <a:lnTo>
                      <a:pt x="6460735" y="1866496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866496"/>
                    </a:lnTo>
                    <a:lnTo>
                      <a:pt x="0" y="1866496"/>
                    </a:lnTo>
                    <a:lnTo>
                      <a:pt x="0" y="144780"/>
                    </a:lnTo>
                    <a:close/>
                    <a:moveTo>
                      <a:pt x="0" y="1866496"/>
                    </a:moveTo>
                    <a:lnTo>
                      <a:pt x="144780" y="1866496"/>
                    </a:lnTo>
                    <a:lnTo>
                      <a:pt x="144780" y="2011276"/>
                    </a:lnTo>
                    <a:lnTo>
                      <a:pt x="0" y="2011276"/>
                    </a:lnTo>
                    <a:lnTo>
                      <a:pt x="0" y="1866496"/>
                    </a:lnTo>
                    <a:close/>
                    <a:moveTo>
                      <a:pt x="6460735" y="144780"/>
                    </a:moveTo>
                    <a:lnTo>
                      <a:pt x="6605515" y="144780"/>
                    </a:lnTo>
                    <a:lnTo>
                      <a:pt x="6605515" y="1866496"/>
                    </a:lnTo>
                    <a:lnTo>
                      <a:pt x="6460735" y="1866496"/>
                    </a:lnTo>
                    <a:lnTo>
                      <a:pt x="6460735" y="144780"/>
                    </a:lnTo>
                    <a:close/>
                    <a:moveTo>
                      <a:pt x="144780" y="1866496"/>
                    </a:moveTo>
                    <a:lnTo>
                      <a:pt x="6460735" y="1866496"/>
                    </a:lnTo>
                    <a:lnTo>
                      <a:pt x="6460735" y="2011276"/>
                    </a:lnTo>
                    <a:lnTo>
                      <a:pt x="144780" y="2011276"/>
                    </a:lnTo>
                    <a:lnTo>
                      <a:pt x="144780" y="1866496"/>
                    </a:lnTo>
                    <a:close/>
                    <a:moveTo>
                      <a:pt x="6460735" y="0"/>
                    </a:moveTo>
                    <a:lnTo>
                      <a:pt x="6605515" y="0"/>
                    </a:lnTo>
                    <a:lnTo>
                      <a:pt x="6605515" y="144780"/>
                    </a:lnTo>
                    <a:lnTo>
                      <a:pt x="6460735" y="144780"/>
                    </a:lnTo>
                    <a:lnTo>
                      <a:pt x="6460735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460735" y="0"/>
                    </a:lnTo>
                    <a:lnTo>
                      <a:pt x="6460735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38455D"/>
              </a:solidFill>
            </p:spPr>
          </p:sp>
        </p:grpSp>
        <p:sp>
          <p:nvSpPr>
            <p:cNvPr id="17" name="AutoShape 17"/>
            <p:cNvSpPr/>
            <p:nvPr/>
          </p:nvSpPr>
          <p:spPr>
            <a:xfrm flipV="1">
              <a:off x="1396263" y="279930"/>
              <a:ext cx="0" cy="432055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 flipV="1">
              <a:off x="1628842" y="279930"/>
              <a:ext cx="0" cy="432055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flipV="1">
              <a:off x="1861422" y="279930"/>
              <a:ext cx="0" cy="432055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0" name="Freeform 20"/>
          <p:cNvSpPr/>
          <p:nvPr/>
        </p:nvSpPr>
        <p:spPr>
          <a:xfrm>
            <a:off x="2620912" y="2871977"/>
            <a:ext cx="11288660" cy="5218878"/>
          </a:xfrm>
          <a:custGeom>
            <a:avLst/>
            <a:gdLst/>
            <a:ahLst/>
            <a:cxnLst/>
            <a:rect l="l" t="t" r="r" b="b"/>
            <a:pathLst>
              <a:path w="11288660" h="5218878">
                <a:moveTo>
                  <a:pt x="0" y="0"/>
                </a:moveTo>
                <a:lnTo>
                  <a:pt x="11288659" y="0"/>
                </a:lnTo>
                <a:lnTo>
                  <a:pt x="11288659" y="5218878"/>
                </a:lnTo>
                <a:lnTo>
                  <a:pt x="0" y="52188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2620912" y="1298560"/>
            <a:ext cx="10090116" cy="100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 spc="-210">
                <a:solidFill>
                  <a:srgbClr val="38455D"/>
                </a:solidFill>
                <a:latin typeface="JetBrains Mono Ultra-Bold"/>
              </a:rPr>
              <a:t>SQL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55085" y="9543064"/>
            <a:ext cx="611690" cy="743936"/>
            <a:chOff x="0" y="0"/>
            <a:chExt cx="815587" cy="991914"/>
          </a:xfrm>
        </p:grpSpPr>
        <p:sp>
          <p:nvSpPr>
            <p:cNvPr id="23" name="AutoShape 23"/>
            <p:cNvSpPr/>
            <p:nvPr/>
          </p:nvSpPr>
          <p:spPr>
            <a:xfrm flipV="1">
              <a:off x="783837" y="0"/>
              <a:ext cx="0" cy="991914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24" name="Group 24"/>
            <p:cNvGrpSpPr/>
            <p:nvPr/>
          </p:nvGrpSpPr>
          <p:grpSpPr>
            <a:xfrm rot="5400000">
              <a:off x="-94393" y="302244"/>
              <a:ext cx="576212" cy="387426"/>
              <a:chOff x="0" y="0"/>
              <a:chExt cx="1930400" cy="129794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38455D"/>
              </a:solidFill>
            </p:spPr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43064"/>
            <a:ext cx="18288000" cy="743936"/>
            <a:chOff x="0" y="0"/>
            <a:chExt cx="49442750" cy="2011276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49297970" cy="1866496"/>
            </a:xfrm>
            <a:custGeom>
              <a:avLst/>
              <a:gdLst/>
              <a:ahLst/>
              <a:cxnLst/>
              <a:rect l="l" t="t" r="r" b="b"/>
              <a:pathLst>
                <a:path w="49297970" h="1866496">
                  <a:moveTo>
                    <a:pt x="0" y="0"/>
                  </a:moveTo>
                  <a:lnTo>
                    <a:pt x="49297970" y="0"/>
                  </a:lnTo>
                  <a:lnTo>
                    <a:pt x="49297970" y="1866496"/>
                  </a:lnTo>
                  <a:lnTo>
                    <a:pt x="0" y="1866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49442750" cy="2011276"/>
            </a:xfrm>
            <a:custGeom>
              <a:avLst/>
              <a:gdLst/>
              <a:ahLst/>
              <a:cxnLst/>
              <a:rect l="l" t="t" r="r" b="b"/>
              <a:pathLst>
                <a:path w="49442750" h="2011276">
                  <a:moveTo>
                    <a:pt x="49297971" y="1866496"/>
                  </a:moveTo>
                  <a:lnTo>
                    <a:pt x="49442750" y="1866496"/>
                  </a:lnTo>
                  <a:lnTo>
                    <a:pt x="49442750" y="2011276"/>
                  </a:lnTo>
                  <a:lnTo>
                    <a:pt x="49297971" y="2011276"/>
                  </a:lnTo>
                  <a:lnTo>
                    <a:pt x="49297971" y="186649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66496"/>
                  </a:lnTo>
                  <a:lnTo>
                    <a:pt x="0" y="1866496"/>
                  </a:lnTo>
                  <a:lnTo>
                    <a:pt x="0" y="144780"/>
                  </a:lnTo>
                  <a:close/>
                  <a:moveTo>
                    <a:pt x="0" y="1866496"/>
                  </a:moveTo>
                  <a:lnTo>
                    <a:pt x="144780" y="1866496"/>
                  </a:lnTo>
                  <a:lnTo>
                    <a:pt x="144780" y="2011276"/>
                  </a:lnTo>
                  <a:lnTo>
                    <a:pt x="0" y="2011276"/>
                  </a:lnTo>
                  <a:lnTo>
                    <a:pt x="0" y="1866496"/>
                  </a:lnTo>
                  <a:close/>
                  <a:moveTo>
                    <a:pt x="49297971" y="144780"/>
                  </a:moveTo>
                  <a:lnTo>
                    <a:pt x="49442750" y="144780"/>
                  </a:lnTo>
                  <a:lnTo>
                    <a:pt x="49442750" y="1866496"/>
                  </a:lnTo>
                  <a:lnTo>
                    <a:pt x="49297971" y="1866496"/>
                  </a:lnTo>
                  <a:lnTo>
                    <a:pt x="49297971" y="144780"/>
                  </a:lnTo>
                  <a:close/>
                  <a:moveTo>
                    <a:pt x="144780" y="1866496"/>
                  </a:moveTo>
                  <a:lnTo>
                    <a:pt x="49297971" y="1866496"/>
                  </a:lnTo>
                  <a:lnTo>
                    <a:pt x="49297971" y="2011276"/>
                  </a:lnTo>
                  <a:lnTo>
                    <a:pt x="144780" y="2011276"/>
                  </a:lnTo>
                  <a:lnTo>
                    <a:pt x="144780" y="1866496"/>
                  </a:lnTo>
                  <a:close/>
                  <a:moveTo>
                    <a:pt x="49297971" y="0"/>
                  </a:moveTo>
                  <a:lnTo>
                    <a:pt x="49442750" y="0"/>
                  </a:lnTo>
                  <a:lnTo>
                    <a:pt x="49442750" y="144780"/>
                  </a:lnTo>
                  <a:lnTo>
                    <a:pt x="49297971" y="144780"/>
                  </a:lnTo>
                  <a:lnTo>
                    <a:pt x="4929797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9297971" y="0"/>
                  </a:lnTo>
                  <a:lnTo>
                    <a:pt x="4929797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sp>
        <p:nvSpPr>
          <p:cNvPr id="5" name="AutoShape 5"/>
          <p:cNvSpPr/>
          <p:nvPr/>
        </p:nvSpPr>
        <p:spPr>
          <a:xfrm rot="-5400000">
            <a:off x="17073070" y="9891220"/>
            <a:ext cx="743936" cy="0"/>
          </a:xfrm>
          <a:prstGeom prst="line">
            <a:avLst/>
          </a:prstGeom>
          <a:ln w="47625" cap="rnd">
            <a:solidFill>
              <a:srgbClr val="38455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 rot="-5400000">
            <a:off x="17659937" y="9769747"/>
            <a:ext cx="432159" cy="290570"/>
            <a:chOff x="0" y="0"/>
            <a:chExt cx="1930400" cy="12979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965001" y="888967"/>
            <a:ext cx="14117321" cy="8369333"/>
            <a:chOff x="0" y="0"/>
            <a:chExt cx="5366018" cy="3181198"/>
          </a:xfrm>
        </p:grpSpPr>
        <p:sp>
          <p:nvSpPr>
            <p:cNvPr id="9" name="Freeform 9"/>
            <p:cNvSpPr/>
            <p:nvPr/>
          </p:nvSpPr>
          <p:spPr>
            <a:xfrm>
              <a:off x="92710" y="106680"/>
              <a:ext cx="5261878" cy="3061818"/>
            </a:xfrm>
            <a:custGeom>
              <a:avLst/>
              <a:gdLst/>
              <a:ahLst/>
              <a:cxnLst/>
              <a:rect l="l" t="t" r="r" b="b"/>
              <a:pathLst>
                <a:path w="5261878" h="3061818">
                  <a:moveTo>
                    <a:pt x="5235208" y="2872588"/>
                  </a:moveTo>
                  <a:cubicBezTo>
                    <a:pt x="5235208" y="2960218"/>
                    <a:pt x="5159008" y="3031338"/>
                    <a:pt x="5077728" y="3031338"/>
                  </a:cubicBezTo>
                  <a:lnTo>
                    <a:pt x="66040" y="3031338"/>
                  </a:lnTo>
                  <a:cubicBezTo>
                    <a:pt x="43180" y="3031338"/>
                    <a:pt x="20320" y="3026258"/>
                    <a:pt x="0" y="3017368"/>
                  </a:cubicBezTo>
                  <a:cubicBezTo>
                    <a:pt x="26670" y="3045308"/>
                    <a:pt x="63500" y="3061818"/>
                    <a:pt x="127664" y="3061818"/>
                  </a:cubicBezTo>
                  <a:lnTo>
                    <a:pt x="5115828" y="3061818"/>
                  </a:lnTo>
                  <a:cubicBezTo>
                    <a:pt x="5195839" y="3061818"/>
                    <a:pt x="5261878" y="2995778"/>
                    <a:pt x="5261878" y="2915768"/>
                  </a:cubicBezTo>
                  <a:lnTo>
                    <a:pt x="5261878" y="95250"/>
                  </a:lnTo>
                  <a:cubicBezTo>
                    <a:pt x="5261878" y="58420"/>
                    <a:pt x="5247908" y="25400"/>
                    <a:pt x="5226318" y="0"/>
                  </a:cubicBezTo>
                  <a:cubicBezTo>
                    <a:pt x="5232668" y="16510"/>
                    <a:pt x="5235208" y="34290"/>
                    <a:pt x="5235208" y="52070"/>
                  </a:cubicBezTo>
                  <a:lnTo>
                    <a:pt x="5235208" y="2872588"/>
                  </a:lnTo>
                  <a:close/>
                </a:path>
              </a:pathLst>
            </a:custGeom>
            <a:solidFill>
              <a:srgbClr val="38455D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2700" y="12700"/>
              <a:ext cx="5301249" cy="3112618"/>
            </a:xfrm>
            <a:custGeom>
              <a:avLst/>
              <a:gdLst/>
              <a:ahLst/>
              <a:cxnLst/>
              <a:rect l="l" t="t" r="r" b="b"/>
              <a:pathLst>
                <a:path w="5301249" h="3112618">
                  <a:moveTo>
                    <a:pt x="146050" y="3112618"/>
                  </a:moveTo>
                  <a:lnTo>
                    <a:pt x="5155199" y="3112618"/>
                  </a:lnTo>
                  <a:cubicBezTo>
                    <a:pt x="5235208" y="3112618"/>
                    <a:pt x="5301249" y="3046578"/>
                    <a:pt x="5301249" y="2966568"/>
                  </a:cubicBezTo>
                  <a:lnTo>
                    <a:pt x="5301249" y="146050"/>
                  </a:lnTo>
                  <a:cubicBezTo>
                    <a:pt x="5301249" y="66040"/>
                    <a:pt x="5235208" y="0"/>
                    <a:pt x="515519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966568"/>
                  </a:lnTo>
                  <a:cubicBezTo>
                    <a:pt x="0" y="3047848"/>
                    <a:pt x="66040" y="3112618"/>
                    <a:pt x="146050" y="31126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5366019" cy="3181198"/>
            </a:xfrm>
            <a:custGeom>
              <a:avLst/>
              <a:gdLst/>
              <a:ahLst/>
              <a:cxnLst/>
              <a:rect l="l" t="t" r="r" b="b"/>
              <a:pathLst>
                <a:path w="5366019" h="3181198">
                  <a:moveTo>
                    <a:pt x="5302519" y="74930"/>
                  </a:moveTo>
                  <a:cubicBezTo>
                    <a:pt x="5274578" y="30480"/>
                    <a:pt x="5225049" y="0"/>
                    <a:pt x="516789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979268"/>
                  </a:lnTo>
                  <a:cubicBezTo>
                    <a:pt x="0" y="3031338"/>
                    <a:pt x="25400" y="3077058"/>
                    <a:pt x="63500" y="3106268"/>
                  </a:cubicBezTo>
                  <a:cubicBezTo>
                    <a:pt x="91440" y="3150718"/>
                    <a:pt x="140970" y="3181198"/>
                    <a:pt x="225315" y="3181198"/>
                  </a:cubicBezTo>
                  <a:lnTo>
                    <a:pt x="5207269" y="3181198"/>
                  </a:lnTo>
                  <a:cubicBezTo>
                    <a:pt x="5294899" y="3181198"/>
                    <a:pt x="5366019" y="3110078"/>
                    <a:pt x="5366019" y="3022448"/>
                  </a:cubicBezTo>
                  <a:lnTo>
                    <a:pt x="5366019" y="201930"/>
                  </a:lnTo>
                  <a:cubicBezTo>
                    <a:pt x="5366018" y="149860"/>
                    <a:pt x="5340618" y="104140"/>
                    <a:pt x="5302519" y="74930"/>
                  </a:cubicBezTo>
                  <a:close/>
                  <a:moveTo>
                    <a:pt x="12700" y="297926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167899" y="12700"/>
                  </a:lnTo>
                  <a:cubicBezTo>
                    <a:pt x="5247908" y="12700"/>
                    <a:pt x="5313949" y="78740"/>
                    <a:pt x="5313949" y="158750"/>
                  </a:cubicBezTo>
                  <a:lnTo>
                    <a:pt x="5313949" y="2979268"/>
                  </a:lnTo>
                  <a:cubicBezTo>
                    <a:pt x="5313949" y="3059278"/>
                    <a:pt x="5247908" y="3125318"/>
                    <a:pt x="5167899" y="3125318"/>
                  </a:cubicBezTo>
                  <a:lnTo>
                    <a:pt x="158750" y="3125318"/>
                  </a:lnTo>
                  <a:cubicBezTo>
                    <a:pt x="78740" y="3125318"/>
                    <a:pt x="12700" y="3060548"/>
                    <a:pt x="12700" y="2979268"/>
                  </a:cubicBezTo>
                  <a:close/>
                  <a:moveTo>
                    <a:pt x="5354588" y="3022448"/>
                  </a:moveTo>
                  <a:cubicBezTo>
                    <a:pt x="5354588" y="3102458"/>
                    <a:pt x="5287278" y="3168498"/>
                    <a:pt x="5207269" y="3168498"/>
                  </a:cubicBezTo>
                  <a:lnTo>
                    <a:pt x="225315" y="3168498"/>
                  </a:lnTo>
                  <a:cubicBezTo>
                    <a:pt x="157480" y="3168498"/>
                    <a:pt x="120650" y="3151988"/>
                    <a:pt x="93980" y="3124048"/>
                  </a:cubicBezTo>
                  <a:cubicBezTo>
                    <a:pt x="114300" y="3132938"/>
                    <a:pt x="135890" y="3138018"/>
                    <a:pt x="160020" y="3138018"/>
                  </a:cubicBezTo>
                  <a:lnTo>
                    <a:pt x="5169169" y="3138018"/>
                  </a:lnTo>
                  <a:cubicBezTo>
                    <a:pt x="5256799" y="3138018"/>
                    <a:pt x="5327919" y="3066898"/>
                    <a:pt x="5327919" y="2979268"/>
                  </a:cubicBezTo>
                  <a:lnTo>
                    <a:pt x="5327919" y="158750"/>
                  </a:lnTo>
                  <a:cubicBezTo>
                    <a:pt x="5327919" y="140970"/>
                    <a:pt x="5324108" y="123190"/>
                    <a:pt x="5319028" y="106680"/>
                  </a:cubicBezTo>
                  <a:cubicBezTo>
                    <a:pt x="5340619" y="132080"/>
                    <a:pt x="5354588" y="165100"/>
                    <a:pt x="5354588" y="201930"/>
                  </a:cubicBezTo>
                  <a:lnTo>
                    <a:pt x="5354588" y="3022448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322733" y="308566"/>
            <a:ext cx="705967" cy="932844"/>
          </a:xfrm>
          <a:custGeom>
            <a:avLst/>
            <a:gdLst/>
            <a:ahLst/>
            <a:cxnLst/>
            <a:rect l="l" t="t" r="r" b="b"/>
            <a:pathLst>
              <a:path w="705967" h="932844">
                <a:moveTo>
                  <a:pt x="0" y="0"/>
                </a:moveTo>
                <a:lnTo>
                  <a:pt x="705967" y="0"/>
                </a:lnTo>
                <a:lnTo>
                  <a:pt x="705967" y="932844"/>
                </a:lnTo>
                <a:lnTo>
                  <a:pt x="0" y="932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9748114" y="9543064"/>
            <a:ext cx="2443263" cy="743936"/>
            <a:chOff x="0" y="0"/>
            <a:chExt cx="3257685" cy="991914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3257685" cy="991914"/>
              <a:chOff x="0" y="0"/>
              <a:chExt cx="6605515" cy="201127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72390" y="72390"/>
                <a:ext cx="6460735" cy="1866496"/>
              </a:xfrm>
              <a:custGeom>
                <a:avLst/>
                <a:gdLst/>
                <a:ahLst/>
                <a:cxnLst/>
                <a:rect l="l" t="t" r="r" b="b"/>
                <a:pathLst>
                  <a:path w="6460735" h="1866496">
                    <a:moveTo>
                      <a:pt x="0" y="0"/>
                    </a:moveTo>
                    <a:lnTo>
                      <a:pt x="6460735" y="0"/>
                    </a:lnTo>
                    <a:lnTo>
                      <a:pt x="6460735" y="1866496"/>
                    </a:lnTo>
                    <a:lnTo>
                      <a:pt x="0" y="18664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CC88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0"/>
                <a:ext cx="6605515" cy="2011276"/>
              </a:xfrm>
              <a:custGeom>
                <a:avLst/>
                <a:gdLst/>
                <a:ahLst/>
                <a:cxnLst/>
                <a:rect l="l" t="t" r="r" b="b"/>
                <a:pathLst>
                  <a:path w="6605515" h="2011276">
                    <a:moveTo>
                      <a:pt x="6460735" y="1866496"/>
                    </a:moveTo>
                    <a:lnTo>
                      <a:pt x="6605515" y="1866496"/>
                    </a:lnTo>
                    <a:lnTo>
                      <a:pt x="6605515" y="2011276"/>
                    </a:lnTo>
                    <a:lnTo>
                      <a:pt x="6460735" y="2011276"/>
                    </a:lnTo>
                    <a:lnTo>
                      <a:pt x="6460735" y="1866496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866496"/>
                    </a:lnTo>
                    <a:lnTo>
                      <a:pt x="0" y="1866496"/>
                    </a:lnTo>
                    <a:lnTo>
                      <a:pt x="0" y="144780"/>
                    </a:lnTo>
                    <a:close/>
                    <a:moveTo>
                      <a:pt x="0" y="1866496"/>
                    </a:moveTo>
                    <a:lnTo>
                      <a:pt x="144780" y="1866496"/>
                    </a:lnTo>
                    <a:lnTo>
                      <a:pt x="144780" y="2011276"/>
                    </a:lnTo>
                    <a:lnTo>
                      <a:pt x="0" y="2011276"/>
                    </a:lnTo>
                    <a:lnTo>
                      <a:pt x="0" y="1866496"/>
                    </a:lnTo>
                    <a:close/>
                    <a:moveTo>
                      <a:pt x="6460735" y="144780"/>
                    </a:moveTo>
                    <a:lnTo>
                      <a:pt x="6605515" y="144780"/>
                    </a:lnTo>
                    <a:lnTo>
                      <a:pt x="6605515" y="1866496"/>
                    </a:lnTo>
                    <a:lnTo>
                      <a:pt x="6460735" y="1866496"/>
                    </a:lnTo>
                    <a:lnTo>
                      <a:pt x="6460735" y="144780"/>
                    </a:lnTo>
                    <a:close/>
                    <a:moveTo>
                      <a:pt x="144780" y="1866496"/>
                    </a:moveTo>
                    <a:lnTo>
                      <a:pt x="6460735" y="1866496"/>
                    </a:lnTo>
                    <a:lnTo>
                      <a:pt x="6460735" y="2011276"/>
                    </a:lnTo>
                    <a:lnTo>
                      <a:pt x="144780" y="2011276"/>
                    </a:lnTo>
                    <a:lnTo>
                      <a:pt x="144780" y="1866496"/>
                    </a:lnTo>
                    <a:close/>
                    <a:moveTo>
                      <a:pt x="6460735" y="0"/>
                    </a:moveTo>
                    <a:lnTo>
                      <a:pt x="6605515" y="0"/>
                    </a:lnTo>
                    <a:lnTo>
                      <a:pt x="6605515" y="144780"/>
                    </a:lnTo>
                    <a:lnTo>
                      <a:pt x="6460735" y="144780"/>
                    </a:lnTo>
                    <a:lnTo>
                      <a:pt x="6460735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460735" y="0"/>
                    </a:lnTo>
                    <a:lnTo>
                      <a:pt x="6460735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38455D"/>
              </a:solidFill>
            </p:spPr>
          </p:sp>
        </p:grpSp>
        <p:sp>
          <p:nvSpPr>
            <p:cNvPr id="17" name="AutoShape 17"/>
            <p:cNvSpPr/>
            <p:nvPr/>
          </p:nvSpPr>
          <p:spPr>
            <a:xfrm flipV="1">
              <a:off x="1396263" y="279930"/>
              <a:ext cx="0" cy="432055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 flipV="1">
              <a:off x="1628842" y="279930"/>
              <a:ext cx="0" cy="432055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flipV="1">
              <a:off x="1861422" y="279930"/>
              <a:ext cx="0" cy="432055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0" name="Freeform 20"/>
          <p:cNvSpPr/>
          <p:nvPr/>
        </p:nvSpPr>
        <p:spPr>
          <a:xfrm>
            <a:off x="2607905" y="3132647"/>
            <a:ext cx="8878268" cy="5735518"/>
          </a:xfrm>
          <a:custGeom>
            <a:avLst/>
            <a:gdLst/>
            <a:ahLst/>
            <a:cxnLst/>
            <a:rect l="l" t="t" r="r" b="b"/>
            <a:pathLst>
              <a:path w="8878268" h="5735518">
                <a:moveTo>
                  <a:pt x="0" y="0"/>
                </a:moveTo>
                <a:lnTo>
                  <a:pt x="8878268" y="0"/>
                </a:lnTo>
                <a:lnTo>
                  <a:pt x="8878268" y="5735518"/>
                </a:lnTo>
                <a:lnTo>
                  <a:pt x="0" y="57355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2620912" y="1298560"/>
            <a:ext cx="10090116" cy="100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 spc="-210">
                <a:solidFill>
                  <a:srgbClr val="38455D"/>
                </a:solidFill>
                <a:latin typeface="JetBrains Mono Ultra-Bold"/>
              </a:rPr>
              <a:t>PL/SQL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607905" y="2456360"/>
            <a:ext cx="8361841" cy="490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9"/>
              </a:lnSpc>
            </a:pPr>
            <a:r>
              <a:rPr lang="en-US" sz="3759" spc="-112">
                <a:solidFill>
                  <a:srgbClr val="38455D"/>
                </a:solidFill>
                <a:latin typeface="JetBrains Mono Medium"/>
              </a:rPr>
              <a:t>Stored Procedures and Cursors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55085" y="9543064"/>
            <a:ext cx="611690" cy="743936"/>
            <a:chOff x="0" y="0"/>
            <a:chExt cx="815587" cy="991914"/>
          </a:xfrm>
        </p:grpSpPr>
        <p:sp>
          <p:nvSpPr>
            <p:cNvPr id="24" name="AutoShape 24"/>
            <p:cNvSpPr/>
            <p:nvPr/>
          </p:nvSpPr>
          <p:spPr>
            <a:xfrm flipV="1">
              <a:off x="783837" y="0"/>
              <a:ext cx="0" cy="991914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25" name="Group 25"/>
            <p:cNvGrpSpPr/>
            <p:nvPr/>
          </p:nvGrpSpPr>
          <p:grpSpPr>
            <a:xfrm rot="5400000">
              <a:off x="-94393" y="302244"/>
              <a:ext cx="576212" cy="387426"/>
              <a:chOff x="0" y="0"/>
              <a:chExt cx="1930400" cy="129794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38455D"/>
              </a:solidFill>
            </p:spPr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43064"/>
            <a:ext cx="18288000" cy="743936"/>
            <a:chOff x="0" y="0"/>
            <a:chExt cx="49442750" cy="2011276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49297970" cy="1866496"/>
            </a:xfrm>
            <a:custGeom>
              <a:avLst/>
              <a:gdLst/>
              <a:ahLst/>
              <a:cxnLst/>
              <a:rect l="l" t="t" r="r" b="b"/>
              <a:pathLst>
                <a:path w="49297970" h="1866496">
                  <a:moveTo>
                    <a:pt x="0" y="0"/>
                  </a:moveTo>
                  <a:lnTo>
                    <a:pt x="49297970" y="0"/>
                  </a:lnTo>
                  <a:lnTo>
                    <a:pt x="49297970" y="1866496"/>
                  </a:lnTo>
                  <a:lnTo>
                    <a:pt x="0" y="1866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49442750" cy="2011276"/>
            </a:xfrm>
            <a:custGeom>
              <a:avLst/>
              <a:gdLst/>
              <a:ahLst/>
              <a:cxnLst/>
              <a:rect l="l" t="t" r="r" b="b"/>
              <a:pathLst>
                <a:path w="49442750" h="2011276">
                  <a:moveTo>
                    <a:pt x="49297971" y="1866496"/>
                  </a:moveTo>
                  <a:lnTo>
                    <a:pt x="49442750" y="1866496"/>
                  </a:lnTo>
                  <a:lnTo>
                    <a:pt x="49442750" y="2011276"/>
                  </a:lnTo>
                  <a:lnTo>
                    <a:pt x="49297971" y="2011276"/>
                  </a:lnTo>
                  <a:lnTo>
                    <a:pt x="49297971" y="186649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66496"/>
                  </a:lnTo>
                  <a:lnTo>
                    <a:pt x="0" y="1866496"/>
                  </a:lnTo>
                  <a:lnTo>
                    <a:pt x="0" y="144780"/>
                  </a:lnTo>
                  <a:close/>
                  <a:moveTo>
                    <a:pt x="0" y="1866496"/>
                  </a:moveTo>
                  <a:lnTo>
                    <a:pt x="144780" y="1866496"/>
                  </a:lnTo>
                  <a:lnTo>
                    <a:pt x="144780" y="2011276"/>
                  </a:lnTo>
                  <a:lnTo>
                    <a:pt x="0" y="2011276"/>
                  </a:lnTo>
                  <a:lnTo>
                    <a:pt x="0" y="1866496"/>
                  </a:lnTo>
                  <a:close/>
                  <a:moveTo>
                    <a:pt x="49297971" y="144780"/>
                  </a:moveTo>
                  <a:lnTo>
                    <a:pt x="49442750" y="144780"/>
                  </a:lnTo>
                  <a:lnTo>
                    <a:pt x="49442750" y="1866496"/>
                  </a:lnTo>
                  <a:lnTo>
                    <a:pt x="49297971" y="1866496"/>
                  </a:lnTo>
                  <a:lnTo>
                    <a:pt x="49297971" y="144780"/>
                  </a:lnTo>
                  <a:close/>
                  <a:moveTo>
                    <a:pt x="144780" y="1866496"/>
                  </a:moveTo>
                  <a:lnTo>
                    <a:pt x="49297971" y="1866496"/>
                  </a:lnTo>
                  <a:lnTo>
                    <a:pt x="49297971" y="2011276"/>
                  </a:lnTo>
                  <a:lnTo>
                    <a:pt x="144780" y="2011276"/>
                  </a:lnTo>
                  <a:lnTo>
                    <a:pt x="144780" y="1866496"/>
                  </a:lnTo>
                  <a:close/>
                  <a:moveTo>
                    <a:pt x="49297971" y="0"/>
                  </a:moveTo>
                  <a:lnTo>
                    <a:pt x="49442750" y="0"/>
                  </a:lnTo>
                  <a:lnTo>
                    <a:pt x="49442750" y="144780"/>
                  </a:lnTo>
                  <a:lnTo>
                    <a:pt x="49297971" y="144780"/>
                  </a:lnTo>
                  <a:lnTo>
                    <a:pt x="4929797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9297971" y="0"/>
                  </a:lnTo>
                  <a:lnTo>
                    <a:pt x="4929797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sp>
        <p:nvSpPr>
          <p:cNvPr id="5" name="AutoShape 5"/>
          <p:cNvSpPr/>
          <p:nvPr/>
        </p:nvSpPr>
        <p:spPr>
          <a:xfrm rot="-5400000">
            <a:off x="17073070" y="9891220"/>
            <a:ext cx="743936" cy="0"/>
          </a:xfrm>
          <a:prstGeom prst="line">
            <a:avLst/>
          </a:prstGeom>
          <a:ln w="47625" cap="rnd">
            <a:solidFill>
              <a:srgbClr val="38455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 rot="-5400000">
            <a:off x="17659937" y="9769747"/>
            <a:ext cx="432159" cy="290570"/>
            <a:chOff x="0" y="0"/>
            <a:chExt cx="1930400" cy="12979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965001" y="888967"/>
            <a:ext cx="14117321" cy="8369333"/>
            <a:chOff x="0" y="0"/>
            <a:chExt cx="5366018" cy="3181198"/>
          </a:xfrm>
        </p:grpSpPr>
        <p:sp>
          <p:nvSpPr>
            <p:cNvPr id="9" name="Freeform 9"/>
            <p:cNvSpPr/>
            <p:nvPr/>
          </p:nvSpPr>
          <p:spPr>
            <a:xfrm>
              <a:off x="92710" y="106680"/>
              <a:ext cx="5261878" cy="3061818"/>
            </a:xfrm>
            <a:custGeom>
              <a:avLst/>
              <a:gdLst/>
              <a:ahLst/>
              <a:cxnLst/>
              <a:rect l="l" t="t" r="r" b="b"/>
              <a:pathLst>
                <a:path w="5261878" h="3061818">
                  <a:moveTo>
                    <a:pt x="5235208" y="2872588"/>
                  </a:moveTo>
                  <a:cubicBezTo>
                    <a:pt x="5235208" y="2960218"/>
                    <a:pt x="5159008" y="3031338"/>
                    <a:pt x="5077728" y="3031338"/>
                  </a:cubicBezTo>
                  <a:lnTo>
                    <a:pt x="66040" y="3031338"/>
                  </a:lnTo>
                  <a:cubicBezTo>
                    <a:pt x="43180" y="3031338"/>
                    <a:pt x="20320" y="3026258"/>
                    <a:pt x="0" y="3017368"/>
                  </a:cubicBezTo>
                  <a:cubicBezTo>
                    <a:pt x="26670" y="3045308"/>
                    <a:pt x="63500" y="3061818"/>
                    <a:pt x="127664" y="3061818"/>
                  </a:cubicBezTo>
                  <a:lnTo>
                    <a:pt x="5115828" y="3061818"/>
                  </a:lnTo>
                  <a:cubicBezTo>
                    <a:pt x="5195839" y="3061818"/>
                    <a:pt x="5261878" y="2995778"/>
                    <a:pt x="5261878" y="2915768"/>
                  </a:cubicBezTo>
                  <a:lnTo>
                    <a:pt x="5261878" y="95250"/>
                  </a:lnTo>
                  <a:cubicBezTo>
                    <a:pt x="5261878" y="58420"/>
                    <a:pt x="5247908" y="25400"/>
                    <a:pt x="5226318" y="0"/>
                  </a:cubicBezTo>
                  <a:cubicBezTo>
                    <a:pt x="5232668" y="16510"/>
                    <a:pt x="5235208" y="34290"/>
                    <a:pt x="5235208" y="52070"/>
                  </a:cubicBezTo>
                  <a:lnTo>
                    <a:pt x="5235208" y="2872588"/>
                  </a:lnTo>
                  <a:close/>
                </a:path>
              </a:pathLst>
            </a:custGeom>
            <a:solidFill>
              <a:srgbClr val="38455D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2700" y="12700"/>
              <a:ext cx="5301249" cy="3112618"/>
            </a:xfrm>
            <a:custGeom>
              <a:avLst/>
              <a:gdLst/>
              <a:ahLst/>
              <a:cxnLst/>
              <a:rect l="l" t="t" r="r" b="b"/>
              <a:pathLst>
                <a:path w="5301249" h="3112618">
                  <a:moveTo>
                    <a:pt x="146050" y="3112618"/>
                  </a:moveTo>
                  <a:lnTo>
                    <a:pt x="5155199" y="3112618"/>
                  </a:lnTo>
                  <a:cubicBezTo>
                    <a:pt x="5235208" y="3112618"/>
                    <a:pt x="5301249" y="3046578"/>
                    <a:pt x="5301249" y="2966568"/>
                  </a:cubicBezTo>
                  <a:lnTo>
                    <a:pt x="5301249" y="146050"/>
                  </a:lnTo>
                  <a:cubicBezTo>
                    <a:pt x="5301249" y="66040"/>
                    <a:pt x="5235208" y="0"/>
                    <a:pt x="515519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966568"/>
                  </a:lnTo>
                  <a:cubicBezTo>
                    <a:pt x="0" y="3047848"/>
                    <a:pt x="66040" y="3112618"/>
                    <a:pt x="146050" y="31126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5366019" cy="3181198"/>
            </a:xfrm>
            <a:custGeom>
              <a:avLst/>
              <a:gdLst/>
              <a:ahLst/>
              <a:cxnLst/>
              <a:rect l="l" t="t" r="r" b="b"/>
              <a:pathLst>
                <a:path w="5366019" h="3181198">
                  <a:moveTo>
                    <a:pt x="5302519" y="74930"/>
                  </a:moveTo>
                  <a:cubicBezTo>
                    <a:pt x="5274578" y="30480"/>
                    <a:pt x="5225049" y="0"/>
                    <a:pt x="516789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979268"/>
                  </a:lnTo>
                  <a:cubicBezTo>
                    <a:pt x="0" y="3031338"/>
                    <a:pt x="25400" y="3077058"/>
                    <a:pt x="63500" y="3106268"/>
                  </a:cubicBezTo>
                  <a:cubicBezTo>
                    <a:pt x="91440" y="3150718"/>
                    <a:pt x="140970" y="3181198"/>
                    <a:pt x="225315" y="3181198"/>
                  </a:cubicBezTo>
                  <a:lnTo>
                    <a:pt x="5207269" y="3181198"/>
                  </a:lnTo>
                  <a:cubicBezTo>
                    <a:pt x="5294899" y="3181198"/>
                    <a:pt x="5366019" y="3110078"/>
                    <a:pt x="5366019" y="3022448"/>
                  </a:cubicBezTo>
                  <a:lnTo>
                    <a:pt x="5366019" y="201930"/>
                  </a:lnTo>
                  <a:cubicBezTo>
                    <a:pt x="5366018" y="149860"/>
                    <a:pt x="5340618" y="104140"/>
                    <a:pt x="5302519" y="74930"/>
                  </a:cubicBezTo>
                  <a:close/>
                  <a:moveTo>
                    <a:pt x="12700" y="297926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167899" y="12700"/>
                  </a:lnTo>
                  <a:cubicBezTo>
                    <a:pt x="5247908" y="12700"/>
                    <a:pt x="5313949" y="78740"/>
                    <a:pt x="5313949" y="158750"/>
                  </a:cubicBezTo>
                  <a:lnTo>
                    <a:pt x="5313949" y="2979268"/>
                  </a:lnTo>
                  <a:cubicBezTo>
                    <a:pt x="5313949" y="3059278"/>
                    <a:pt x="5247908" y="3125318"/>
                    <a:pt x="5167899" y="3125318"/>
                  </a:cubicBezTo>
                  <a:lnTo>
                    <a:pt x="158750" y="3125318"/>
                  </a:lnTo>
                  <a:cubicBezTo>
                    <a:pt x="78740" y="3125318"/>
                    <a:pt x="12700" y="3060548"/>
                    <a:pt x="12700" y="2979268"/>
                  </a:cubicBezTo>
                  <a:close/>
                  <a:moveTo>
                    <a:pt x="5354588" y="3022448"/>
                  </a:moveTo>
                  <a:cubicBezTo>
                    <a:pt x="5354588" y="3102458"/>
                    <a:pt x="5287278" y="3168498"/>
                    <a:pt x="5207269" y="3168498"/>
                  </a:cubicBezTo>
                  <a:lnTo>
                    <a:pt x="225315" y="3168498"/>
                  </a:lnTo>
                  <a:cubicBezTo>
                    <a:pt x="157480" y="3168498"/>
                    <a:pt x="120650" y="3151988"/>
                    <a:pt x="93980" y="3124048"/>
                  </a:cubicBezTo>
                  <a:cubicBezTo>
                    <a:pt x="114300" y="3132938"/>
                    <a:pt x="135890" y="3138018"/>
                    <a:pt x="160020" y="3138018"/>
                  </a:cubicBezTo>
                  <a:lnTo>
                    <a:pt x="5169169" y="3138018"/>
                  </a:lnTo>
                  <a:cubicBezTo>
                    <a:pt x="5256799" y="3138018"/>
                    <a:pt x="5327919" y="3066898"/>
                    <a:pt x="5327919" y="2979268"/>
                  </a:cubicBezTo>
                  <a:lnTo>
                    <a:pt x="5327919" y="158750"/>
                  </a:lnTo>
                  <a:cubicBezTo>
                    <a:pt x="5327919" y="140970"/>
                    <a:pt x="5324108" y="123190"/>
                    <a:pt x="5319028" y="106680"/>
                  </a:cubicBezTo>
                  <a:cubicBezTo>
                    <a:pt x="5340619" y="132080"/>
                    <a:pt x="5354588" y="165100"/>
                    <a:pt x="5354588" y="201930"/>
                  </a:cubicBezTo>
                  <a:lnTo>
                    <a:pt x="5354588" y="3022448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322733" y="308566"/>
            <a:ext cx="705967" cy="932844"/>
          </a:xfrm>
          <a:custGeom>
            <a:avLst/>
            <a:gdLst/>
            <a:ahLst/>
            <a:cxnLst/>
            <a:rect l="l" t="t" r="r" b="b"/>
            <a:pathLst>
              <a:path w="705967" h="932844">
                <a:moveTo>
                  <a:pt x="0" y="0"/>
                </a:moveTo>
                <a:lnTo>
                  <a:pt x="705967" y="0"/>
                </a:lnTo>
                <a:lnTo>
                  <a:pt x="705967" y="932844"/>
                </a:lnTo>
                <a:lnTo>
                  <a:pt x="0" y="932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649063" y="9543064"/>
            <a:ext cx="2443263" cy="743936"/>
            <a:chOff x="0" y="0"/>
            <a:chExt cx="3257685" cy="991914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3257685" cy="991914"/>
              <a:chOff x="0" y="0"/>
              <a:chExt cx="6605515" cy="201127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72390" y="72390"/>
                <a:ext cx="6460735" cy="1866496"/>
              </a:xfrm>
              <a:custGeom>
                <a:avLst/>
                <a:gdLst/>
                <a:ahLst/>
                <a:cxnLst/>
                <a:rect l="l" t="t" r="r" b="b"/>
                <a:pathLst>
                  <a:path w="6460735" h="1866496">
                    <a:moveTo>
                      <a:pt x="0" y="0"/>
                    </a:moveTo>
                    <a:lnTo>
                      <a:pt x="6460735" y="0"/>
                    </a:lnTo>
                    <a:lnTo>
                      <a:pt x="6460735" y="1866496"/>
                    </a:lnTo>
                    <a:lnTo>
                      <a:pt x="0" y="18664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CC88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0"/>
                <a:ext cx="6605515" cy="2011276"/>
              </a:xfrm>
              <a:custGeom>
                <a:avLst/>
                <a:gdLst/>
                <a:ahLst/>
                <a:cxnLst/>
                <a:rect l="l" t="t" r="r" b="b"/>
                <a:pathLst>
                  <a:path w="6605515" h="2011276">
                    <a:moveTo>
                      <a:pt x="6460735" y="1866496"/>
                    </a:moveTo>
                    <a:lnTo>
                      <a:pt x="6605515" y="1866496"/>
                    </a:lnTo>
                    <a:lnTo>
                      <a:pt x="6605515" y="2011276"/>
                    </a:lnTo>
                    <a:lnTo>
                      <a:pt x="6460735" y="2011276"/>
                    </a:lnTo>
                    <a:lnTo>
                      <a:pt x="6460735" y="1866496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866496"/>
                    </a:lnTo>
                    <a:lnTo>
                      <a:pt x="0" y="1866496"/>
                    </a:lnTo>
                    <a:lnTo>
                      <a:pt x="0" y="144780"/>
                    </a:lnTo>
                    <a:close/>
                    <a:moveTo>
                      <a:pt x="0" y="1866496"/>
                    </a:moveTo>
                    <a:lnTo>
                      <a:pt x="144780" y="1866496"/>
                    </a:lnTo>
                    <a:lnTo>
                      <a:pt x="144780" y="2011276"/>
                    </a:lnTo>
                    <a:lnTo>
                      <a:pt x="0" y="2011276"/>
                    </a:lnTo>
                    <a:lnTo>
                      <a:pt x="0" y="1866496"/>
                    </a:lnTo>
                    <a:close/>
                    <a:moveTo>
                      <a:pt x="6460735" y="144780"/>
                    </a:moveTo>
                    <a:lnTo>
                      <a:pt x="6605515" y="144780"/>
                    </a:lnTo>
                    <a:lnTo>
                      <a:pt x="6605515" y="1866496"/>
                    </a:lnTo>
                    <a:lnTo>
                      <a:pt x="6460735" y="1866496"/>
                    </a:lnTo>
                    <a:lnTo>
                      <a:pt x="6460735" y="144780"/>
                    </a:lnTo>
                    <a:close/>
                    <a:moveTo>
                      <a:pt x="144780" y="1866496"/>
                    </a:moveTo>
                    <a:lnTo>
                      <a:pt x="6460735" y="1866496"/>
                    </a:lnTo>
                    <a:lnTo>
                      <a:pt x="6460735" y="2011276"/>
                    </a:lnTo>
                    <a:lnTo>
                      <a:pt x="144780" y="2011276"/>
                    </a:lnTo>
                    <a:lnTo>
                      <a:pt x="144780" y="1866496"/>
                    </a:lnTo>
                    <a:close/>
                    <a:moveTo>
                      <a:pt x="6460735" y="0"/>
                    </a:moveTo>
                    <a:lnTo>
                      <a:pt x="6605515" y="0"/>
                    </a:lnTo>
                    <a:lnTo>
                      <a:pt x="6605515" y="144780"/>
                    </a:lnTo>
                    <a:lnTo>
                      <a:pt x="6460735" y="144780"/>
                    </a:lnTo>
                    <a:lnTo>
                      <a:pt x="6460735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460735" y="0"/>
                    </a:lnTo>
                    <a:lnTo>
                      <a:pt x="6460735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38455D"/>
              </a:solidFill>
            </p:spPr>
          </p:sp>
        </p:grpSp>
        <p:sp>
          <p:nvSpPr>
            <p:cNvPr id="17" name="AutoShape 17"/>
            <p:cNvSpPr/>
            <p:nvPr/>
          </p:nvSpPr>
          <p:spPr>
            <a:xfrm flipV="1">
              <a:off x="1396263" y="279930"/>
              <a:ext cx="0" cy="432055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 flipV="1">
              <a:off x="1628842" y="279930"/>
              <a:ext cx="0" cy="432055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flipV="1">
              <a:off x="1861422" y="279930"/>
              <a:ext cx="0" cy="432055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0" name="Freeform 20"/>
          <p:cNvSpPr/>
          <p:nvPr/>
        </p:nvSpPr>
        <p:spPr>
          <a:xfrm>
            <a:off x="2620912" y="2719635"/>
            <a:ext cx="11613946" cy="5909751"/>
          </a:xfrm>
          <a:custGeom>
            <a:avLst/>
            <a:gdLst/>
            <a:ahLst/>
            <a:cxnLst/>
            <a:rect l="l" t="t" r="r" b="b"/>
            <a:pathLst>
              <a:path w="11613946" h="5909751">
                <a:moveTo>
                  <a:pt x="0" y="0"/>
                </a:moveTo>
                <a:lnTo>
                  <a:pt x="11613945" y="0"/>
                </a:lnTo>
                <a:lnTo>
                  <a:pt x="11613945" y="5909751"/>
                </a:lnTo>
                <a:lnTo>
                  <a:pt x="0" y="59097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2620912" y="1298560"/>
            <a:ext cx="10090116" cy="100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 spc="-210">
                <a:solidFill>
                  <a:srgbClr val="38455D"/>
                </a:solidFill>
                <a:latin typeface="JetBrains Mono Ultra-Bold"/>
              </a:rPr>
              <a:t>PL/SQL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55085" y="9543064"/>
            <a:ext cx="611690" cy="743936"/>
            <a:chOff x="0" y="0"/>
            <a:chExt cx="815587" cy="991914"/>
          </a:xfrm>
        </p:grpSpPr>
        <p:sp>
          <p:nvSpPr>
            <p:cNvPr id="23" name="AutoShape 23"/>
            <p:cNvSpPr/>
            <p:nvPr/>
          </p:nvSpPr>
          <p:spPr>
            <a:xfrm flipV="1">
              <a:off x="783837" y="0"/>
              <a:ext cx="0" cy="991914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24" name="Group 24"/>
            <p:cNvGrpSpPr/>
            <p:nvPr/>
          </p:nvGrpSpPr>
          <p:grpSpPr>
            <a:xfrm rot="5400000">
              <a:off x="-94393" y="302244"/>
              <a:ext cx="576212" cy="387426"/>
              <a:chOff x="0" y="0"/>
              <a:chExt cx="1930400" cy="129794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38455D"/>
              </a:solidFill>
            </p:spPr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43064"/>
            <a:ext cx="18288000" cy="743936"/>
            <a:chOff x="0" y="0"/>
            <a:chExt cx="49442750" cy="2011276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49297970" cy="1866496"/>
            </a:xfrm>
            <a:custGeom>
              <a:avLst/>
              <a:gdLst/>
              <a:ahLst/>
              <a:cxnLst/>
              <a:rect l="l" t="t" r="r" b="b"/>
              <a:pathLst>
                <a:path w="49297970" h="1866496">
                  <a:moveTo>
                    <a:pt x="0" y="0"/>
                  </a:moveTo>
                  <a:lnTo>
                    <a:pt x="49297970" y="0"/>
                  </a:lnTo>
                  <a:lnTo>
                    <a:pt x="49297970" y="1866496"/>
                  </a:lnTo>
                  <a:lnTo>
                    <a:pt x="0" y="1866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49442750" cy="2011276"/>
            </a:xfrm>
            <a:custGeom>
              <a:avLst/>
              <a:gdLst/>
              <a:ahLst/>
              <a:cxnLst/>
              <a:rect l="l" t="t" r="r" b="b"/>
              <a:pathLst>
                <a:path w="49442750" h="2011276">
                  <a:moveTo>
                    <a:pt x="49297971" y="1866496"/>
                  </a:moveTo>
                  <a:lnTo>
                    <a:pt x="49442750" y="1866496"/>
                  </a:lnTo>
                  <a:lnTo>
                    <a:pt x="49442750" y="2011276"/>
                  </a:lnTo>
                  <a:lnTo>
                    <a:pt x="49297971" y="2011276"/>
                  </a:lnTo>
                  <a:lnTo>
                    <a:pt x="49297971" y="186649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66496"/>
                  </a:lnTo>
                  <a:lnTo>
                    <a:pt x="0" y="1866496"/>
                  </a:lnTo>
                  <a:lnTo>
                    <a:pt x="0" y="144780"/>
                  </a:lnTo>
                  <a:close/>
                  <a:moveTo>
                    <a:pt x="0" y="1866496"/>
                  </a:moveTo>
                  <a:lnTo>
                    <a:pt x="144780" y="1866496"/>
                  </a:lnTo>
                  <a:lnTo>
                    <a:pt x="144780" y="2011276"/>
                  </a:lnTo>
                  <a:lnTo>
                    <a:pt x="0" y="2011276"/>
                  </a:lnTo>
                  <a:lnTo>
                    <a:pt x="0" y="1866496"/>
                  </a:lnTo>
                  <a:close/>
                  <a:moveTo>
                    <a:pt x="49297971" y="144780"/>
                  </a:moveTo>
                  <a:lnTo>
                    <a:pt x="49442750" y="144780"/>
                  </a:lnTo>
                  <a:lnTo>
                    <a:pt x="49442750" y="1866496"/>
                  </a:lnTo>
                  <a:lnTo>
                    <a:pt x="49297971" y="1866496"/>
                  </a:lnTo>
                  <a:lnTo>
                    <a:pt x="49297971" y="144780"/>
                  </a:lnTo>
                  <a:close/>
                  <a:moveTo>
                    <a:pt x="144780" y="1866496"/>
                  </a:moveTo>
                  <a:lnTo>
                    <a:pt x="49297971" y="1866496"/>
                  </a:lnTo>
                  <a:lnTo>
                    <a:pt x="49297971" y="2011276"/>
                  </a:lnTo>
                  <a:lnTo>
                    <a:pt x="144780" y="2011276"/>
                  </a:lnTo>
                  <a:lnTo>
                    <a:pt x="144780" y="1866496"/>
                  </a:lnTo>
                  <a:close/>
                  <a:moveTo>
                    <a:pt x="49297971" y="0"/>
                  </a:moveTo>
                  <a:lnTo>
                    <a:pt x="49442750" y="0"/>
                  </a:lnTo>
                  <a:lnTo>
                    <a:pt x="49442750" y="144780"/>
                  </a:lnTo>
                  <a:lnTo>
                    <a:pt x="49297971" y="144780"/>
                  </a:lnTo>
                  <a:lnTo>
                    <a:pt x="4929797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9297971" y="0"/>
                  </a:lnTo>
                  <a:lnTo>
                    <a:pt x="4929797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sp>
        <p:nvSpPr>
          <p:cNvPr id="5" name="AutoShape 5"/>
          <p:cNvSpPr/>
          <p:nvPr/>
        </p:nvSpPr>
        <p:spPr>
          <a:xfrm rot="-5400000">
            <a:off x="17073070" y="9891220"/>
            <a:ext cx="743936" cy="0"/>
          </a:xfrm>
          <a:prstGeom prst="line">
            <a:avLst/>
          </a:prstGeom>
          <a:ln w="47625" cap="rnd">
            <a:solidFill>
              <a:srgbClr val="38455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 rot="-5400000">
            <a:off x="17659937" y="9769747"/>
            <a:ext cx="432159" cy="290570"/>
            <a:chOff x="0" y="0"/>
            <a:chExt cx="1930400" cy="12979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965001" y="888967"/>
            <a:ext cx="14117321" cy="8369333"/>
            <a:chOff x="0" y="0"/>
            <a:chExt cx="5366018" cy="3181198"/>
          </a:xfrm>
        </p:grpSpPr>
        <p:sp>
          <p:nvSpPr>
            <p:cNvPr id="9" name="Freeform 9"/>
            <p:cNvSpPr/>
            <p:nvPr/>
          </p:nvSpPr>
          <p:spPr>
            <a:xfrm>
              <a:off x="92710" y="106680"/>
              <a:ext cx="5261878" cy="3061818"/>
            </a:xfrm>
            <a:custGeom>
              <a:avLst/>
              <a:gdLst/>
              <a:ahLst/>
              <a:cxnLst/>
              <a:rect l="l" t="t" r="r" b="b"/>
              <a:pathLst>
                <a:path w="5261878" h="3061818">
                  <a:moveTo>
                    <a:pt x="5235208" y="2872588"/>
                  </a:moveTo>
                  <a:cubicBezTo>
                    <a:pt x="5235208" y="2960218"/>
                    <a:pt x="5159008" y="3031338"/>
                    <a:pt x="5077728" y="3031338"/>
                  </a:cubicBezTo>
                  <a:lnTo>
                    <a:pt x="66040" y="3031338"/>
                  </a:lnTo>
                  <a:cubicBezTo>
                    <a:pt x="43180" y="3031338"/>
                    <a:pt x="20320" y="3026258"/>
                    <a:pt x="0" y="3017368"/>
                  </a:cubicBezTo>
                  <a:cubicBezTo>
                    <a:pt x="26670" y="3045308"/>
                    <a:pt x="63500" y="3061818"/>
                    <a:pt x="127664" y="3061818"/>
                  </a:cubicBezTo>
                  <a:lnTo>
                    <a:pt x="5115828" y="3061818"/>
                  </a:lnTo>
                  <a:cubicBezTo>
                    <a:pt x="5195839" y="3061818"/>
                    <a:pt x="5261878" y="2995778"/>
                    <a:pt x="5261878" y="2915768"/>
                  </a:cubicBezTo>
                  <a:lnTo>
                    <a:pt x="5261878" y="95250"/>
                  </a:lnTo>
                  <a:cubicBezTo>
                    <a:pt x="5261878" y="58420"/>
                    <a:pt x="5247908" y="25400"/>
                    <a:pt x="5226318" y="0"/>
                  </a:cubicBezTo>
                  <a:cubicBezTo>
                    <a:pt x="5232668" y="16510"/>
                    <a:pt x="5235208" y="34290"/>
                    <a:pt x="5235208" y="52070"/>
                  </a:cubicBezTo>
                  <a:lnTo>
                    <a:pt x="5235208" y="2872588"/>
                  </a:lnTo>
                  <a:close/>
                </a:path>
              </a:pathLst>
            </a:custGeom>
            <a:solidFill>
              <a:srgbClr val="38455D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2700" y="12700"/>
              <a:ext cx="5301249" cy="3112618"/>
            </a:xfrm>
            <a:custGeom>
              <a:avLst/>
              <a:gdLst/>
              <a:ahLst/>
              <a:cxnLst/>
              <a:rect l="l" t="t" r="r" b="b"/>
              <a:pathLst>
                <a:path w="5301249" h="3112618">
                  <a:moveTo>
                    <a:pt x="146050" y="3112618"/>
                  </a:moveTo>
                  <a:lnTo>
                    <a:pt x="5155199" y="3112618"/>
                  </a:lnTo>
                  <a:cubicBezTo>
                    <a:pt x="5235208" y="3112618"/>
                    <a:pt x="5301249" y="3046578"/>
                    <a:pt x="5301249" y="2966568"/>
                  </a:cubicBezTo>
                  <a:lnTo>
                    <a:pt x="5301249" y="146050"/>
                  </a:lnTo>
                  <a:cubicBezTo>
                    <a:pt x="5301249" y="66040"/>
                    <a:pt x="5235208" y="0"/>
                    <a:pt x="515519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966568"/>
                  </a:lnTo>
                  <a:cubicBezTo>
                    <a:pt x="0" y="3047848"/>
                    <a:pt x="66040" y="3112618"/>
                    <a:pt x="146050" y="31126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5366019" cy="3181198"/>
            </a:xfrm>
            <a:custGeom>
              <a:avLst/>
              <a:gdLst/>
              <a:ahLst/>
              <a:cxnLst/>
              <a:rect l="l" t="t" r="r" b="b"/>
              <a:pathLst>
                <a:path w="5366019" h="3181198">
                  <a:moveTo>
                    <a:pt x="5302519" y="74930"/>
                  </a:moveTo>
                  <a:cubicBezTo>
                    <a:pt x="5274578" y="30480"/>
                    <a:pt x="5225049" y="0"/>
                    <a:pt x="516789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979268"/>
                  </a:lnTo>
                  <a:cubicBezTo>
                    <a:pt x="0" y="3031338"/>
                    <a:pt x="25400" y="3077058"/>
                    <a:pt x="63500" y="3106268"/>
                  </a:cubicBezTo>
                  <a:cubicBezTo>
                    <a:pt x="91440" y="3150718"/>
                    <a:pt x="140970" y="3181198"/>
                    <a:pt x="225315" y="3181198"/>
                  </a:cubicBezTo>
                  <a:lnTo>
                    <a:pt x="5207269" y="3181198"/>
                  </a:lnTo>
                  <a:cubicBezTo>
                    <a:pt x="5294899" y="3181198"/>
                    <a:pt x="5366019" y="3110078"/>
                    <a:pt x="5366019" y="3022448"/>
                  </a:cubicBezTo>
                  <a:lnTo>
                    <a:pt x="5366019" y="201930"/>
                  </a:lnTo>
                  <a:cubicBezTo>
                    <a:pt x="5366018" y="149860"/>
                    <a:pt x="5340618" y="104140"/>
                    <a:pt x="5302519" y="74930"/>
                  </a:cubicBezTo>
                  <a:close/>
                  <a:moveTo>
                    <a:pt x="12700" y="297926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167899" y="12700"/>
                  </a:lnTo>
                  <a:cubicBezTo>
                    <a:pt x="5247908" y="12700"/>
                    <a:pt x="5313949" y="78740"/>
                    <a:pt x="5313949" y="158750"/>
                  </a:cubicBezTo>
                  <a:lnTo>
                    <a:pt x="5313949" y="2979268"/>
                  </a:lnTo>
                  <a:cubicBezTo>
                    <a:pt x="5313949" y="3059278"/>
                    <a:pt x="5247908" y="3125318"/>
                    <a:pt x="5167899" y="3125318"/>
                  </a:cubicBezTo>
                  <a:lnTo>
                    <a:pt x="158750" y="3125318"/>
                  </a:lnTo>
                  <a:cubicBezTo>
                    <a:pt x="78740" y="3125318"/>
                    <a:pt x="12700" y="3060548"/>
                    <a:pt x="12700" y="2979268"/>
                  </a:cubicBezTo>
                  <a:close/>
                  <a:moveTo>
                    <a:pt x="5354588" y="3022448"/>
                  </a:moveTo>
                  <a:cubicBezTo>
                    <a:pt x="5354588" y="3102458"/>
                    <a:pt x="5287278" y="3168498"/>
                    <a:pt x="5207269" y="3168498"/>
                  </a:cubicBezTo>
                  <a:lnTo>
                    <a:pt x="225315" y="3168498"/>
                  </a:lnTo>
                  <a:cubicBezTo>
                    <a:pt x="157480" y="3168498"/>
                    <a:pt x="120650" y="3151988"/>
                    <a:pt x="93980" y="3124048"/>
                  </a:cubicBezTo>
                  <a:cubicBezTo>
                    <a:pt x="114300" y="3132938"/>
                    <a:pt x="135890" y="3138018"/>
                    <a:pt x="160020" y="3138018"/>
                  </a:cubicBezTo>
                  <a:lnTo>
                    <a:pt x="5169169" y="3138018"/>
                  </a:lnTo>
                  <a:cubicBezTo>
                    <a:pt x="5256799" y="3138018"/>
                    <a:pt x="5327919" y="3066898"/>
                    <a:pt x="5327919" y="2979268"/>
                  </a:cubicBezTo>
                  <a:lnTo>
                    <a:pt x="5327919" y="158750"/>
                  </a:lnTo>
                  <a:cubicBezTo>
                    <a:pt x="5327919" y="140970"/>
                    <a:pt x="5324108" y="123190"/>
                    <a:pt x="5319028" y="106680"/>
                  </a:cubicBezTo>
                  <a:cubicBezTo>
                    <a:pt x="5340619" y="132080"/>
                    <a:pt x="5354588" y="165100"/>
                    <a:pt x="5354588" y="201930"/>
                  </a:cubicBezTo>
                  <a:lnTo>
                    <a:pt x="5354588" y="3022448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322733" y="308566"/>
            <a:ext cx="705967" cy="932844"/>
          </a:xfrm>
          <a:custGeom>
            <a:avLst/>
            <a:gdLst/>
            <a:ahLst/>
            <a:cxnLst/>
            <a:rect l="l" t="t" r="r" b="b"/>
            <a:pathLst>
              <a:path w="705967" h="932844">
                <a:moveTo>
                  <a:pt x="0" y="0"/>
                </a:moveTo>
                <a:lnTo>
                  <a:pt x="705967" y="0"/>
                </a:lnTo>
                <a:lnTo>
                  <a:pt x="705967" y="932844"/>
                </a:lnTo>
                <a:lnTo>
                  <a:pt x="0" y="932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1214730" y="9543064"/>
            <a:ext cx="2443263" cy="743936"/>
            <a:chOff x="0" y="0"/>
            <a:chExt cx="3257685" cy="991914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3257685" cy="991914"/>
              <a:chOff x="0" y="0"/>
              <a:chExt cx="6605515" cy="201127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72390" y="72390"/>
                <a:ext cx="6460735" cy="1866496"/>
              </a:xfrm>
              <a:custGeom>
                <a:avLst/>
                <a:gdLst/>
                <a:ahLst/>
                <a:cxnLst/>
                <a:rect l="l" t="t" r="r" b="b"/>
                <a:pathLst>
                  <a:path w="6460735" h="1866496">
                    <a:moveTo>
                      <a:pt x="0" y="0"/>
                    </a:moveTo>
                    <a:lnTo>
                      <a:pt x="6460735" y="0"/>
                    </a:lnTo>
                    <a:lnTo>
                      <a:pt x="6460735" y="1866496"/>
                    </a:lnTo>
                    <a:lnTo>
                      <a:pt x="0" y="18664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CC88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0"/>
                <a:ext cx="6605515" cy="2011276"/>
              </a:xfrm>
              <a:custGeom>
                <a:avLst/>
                <a:gdLst/>
                <a:ahLst/>
                <a:cxnLst/>
                <a:rect l="l" t="t" r="r" b="b"/>
                <a:pathLst>
                  <a:path w="6605515" h="2011276">
                    <a:moveTo>
                      <a:pt x="6460735" y="1866496"/>
                    </a:moveTo>
                    <a:lnTo>
                      <a:pt x="6605515" y="1866496"/>
                    </a:lnTo>
                    <a:lnTo>
                      <a:pt x="6605515" y="2011276"/>
                    </a:lnTo>
                    <a:lnTo>
                      <a:pt x="6460735" y="2011276"/>
                    </a:lnTo>
                    <a:lnTo>
                      <a:pt x="6460735" y="1866496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866496"/>
                    </a:lnTo>
                    <a:lnTo>
                      <a:pt x="0" y="1866496"/>
                    </a:lnTo>
                    <a:lnTo>
                      <a:pt x="0" y="144780"/>
                    </a:lnTo>
                    <a:close/>
                    <a:moveTo>
                      <a:pt x="0" y="1866496"/>
                    </a:moveTo>
                    <a:lnTo>
                      <a:pt x="144780" y="1866496"/>
                    </a:lnTo>
                    <a:lnTo>
                      <a:pt x="144780" y="2011276"/>
                    </a:lnTo>
                    <a:lnTo>
                      <a:pt x="0" y="2011276"/>
                    </a:lnTo>
                    <a:lnTo>
                      <a:pt x="0" y="1866496"/>
                    </a:lnTo>
                    <a:close/>
                    <a:moveTo>
                      <a:pt x="6460735" y="144780"/>
                    </a:moveTo>
                    <a:lnTo>
                      <a:pt x="6605515" y="144780"/>
                    </a:lnTo>
                    <a:lnTo>
                      <a:pt x="6605515" y="1866496"/>
                    </a:lnTo>
                    <a:lnTo>
                      <a:pt x="6460735" y="1866496"/>
                    </a:lnTo>
                    <a:lnTo>
                      <a:pt x="6460735" y="144780"/>
                    </a:lnTo>
                    <a:close/>
                    <a:moveTo>
                      <a:pt x="144780" y="1866496"/>
                    </a:moveTo>
                    <a:lnTo>
                      <a:pt x="6460735" y="1866496"/>
                    </a:lnTo>
                    <a:lnTo>
                      <a:pt x="6460735" y="2011276"/>
                    </a:lnTo>
                    <a:lnTo>
                      <a:pt x="144780" y="2011276"/>
                    </a:lnTo>
                    <a:lnTo>
                      <a:pt x="144780" y="1866496"/>
                    </a:lnTo>
                    <a:close/>
                    <a:moveTo>
                      <a:pt x="6460735" y="0"/>
                    </a:moveTo>
                    <a:lnTo>
                      <a:pt x="6605515" y="0"/>
                    </a:lnTo>
                    <a:lnTo>
                      <a:pt x="6605515" y="144780"/>
                    </a:lnTo>
                    <a:lnTo>
                      <a:pt x="6460735" y="144780"/>
                    </a:lnTo>
                    <a:lnTo>
                      <a:pt x="6460735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460735" y="0"/>
                    </a:lnTo>
                    <a:lnTo>
                      <a:pt x="6460735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38455D"/>
              </a:solidFill>
            </p:spPr>
          </p:sp>
        </p:grpSp>
        <p:sp>
          <p:nvSpPr>
            <p:cNvPr id="17" name="AutoShape 17"/>
            <p:cNvSpPr/>
            <p:nvPr/>
          </p:nvSpPr>
          <p:spPr>
            <a:xfrm flipV="1">
              <a:off x="1396263" y="279930"/>
              <a:ext cx="0" cy="432055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 flipV="1">
              <a:off x="1628842" y="279930"/>
              <a:ext cx="0" cy="432055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flipV="1">
              <a:off x="1861422" y="279930"/>
              <a:ext cx="0" cy="432055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0" name="Freeform 20"/>
          <p:cNvSpPr/>
          <p:nvPr/>
        </p:nvSpPr>
        <p:spPr>
          <a:xfrm>
            <a:off x="2620912" y="2688496"/>
            <a:ext cx="11613946" cy="5344471"/>
          </a:xfrm>
          <a:custGeom>
            <a:avLst/>
            <a:gdLst/>
            <a:ahLst/>
            <a:cxnLst/>
            <a:rect l="l" t="t" r="r" b="b"/>
            <a:pathLst>
              <a:path w="11613946" h="5344471">
                <a:moveTo>
                  <a:pt x="0" y="0"/>
                </a:moveTo>
                <a:lnTo>
                  <a:pt x="11613945" y="0"/>
                </a:lnTo>
                <a:lnTo>
                  <a:pt x="11613945" y="5344471"/>
                </a:lnTo>
                <a:lnTo>
                  <a:pt x="0" y="53444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2620912" y="1298560"/>
            <a:ext cx="10090116" cy="100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 spc="-210">
                <a:solidFill>
                  <a:srgbClr val="38455D"/>
                </a:solidFill>
                <a:latin typeface="JetBrains Mono Ultra-Bold"/>
              </a:rPr>
              <a:t>PL/SQL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55085" y="9543064"/>
            <a:ext cx="611690" cy="743936"/>
            <a:chOff x="0" y="0"/>
            <a:chExt cx="815587" cy="991914"/>
          </a:xfrm>
        </p:grpSpPr>
        <p:sp>
          <p:nvSpPr>
            <p:cNvPr id="23" name="AutoShape 23"/>
            <p:cNvSpPr/>
            <p:nvPr/>
          </p:nvSpPr>
          <p:spPr>
            <a:xfrm flipV="1">
              <a:off x="783837" y="0"/>
              <a:ext cx="0" cy="991914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24" name="Group 24"/>
            <p:cNvGrpSpPr/>
            <p:nvPr/>
          </p:nvGrpSpPr>
          <p:grpSpPr>
            <a:xfrm rot="5400000">
              <a:off x="-94393" y="302244"/>
              <a:ext cx="576212" cy="387426"/>
              <a:chOff x="0" y="0"/>
              <a:chExt cx="1930400" cy="129794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38455D"/>
              </a:solidFill>
            </p:spPr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43064"/>
            <a:ext cx="18288000" cy="743936"/>
            <a:chOff x="0" y="0"/>
            <a:chExt cx="49442750" cy="2011276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49297970" cy="1866496"/>
            </a:xfrm>
            <a:custGeom>
              <a:avLst/>
              <a:gdLst/>
              <a:ahLst/>
              <a:cxnLst/>
              <a:rect l="l" t="t" r="r" b="b"/>
              <a:pathLst>
                <a:path w="49297970" h="1866496">
                  <a:moveTo>
                    <a:pt x="0" y="0"/>
                  </a:moveTo>
                  <a:lnTo>
                    <a:pt x="49297970" y="0"/>
                  </a:lnTo>
                  <a:lnTo>
                    <a:pt x="49297970" y="1866496"/>
                  </a:lnTo>
                  <a:lnTo>
                    <a:pt x="0" y="1866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49442750" cy="2011276"/>
            </a:xfrm>
            <a:custGeom>
              <a:avLst/>
              <a:gdLst/>
              <a:ahLst/>
              <a:cxnLst/>
              <a:rect l="l" t="t" r="r" b="b"/>
              <a:pathLst>
                <a:path w="49442750" h="2011276">
                  <a:moveTo>
                    <a:pt x="49297971" y="1866496"/>
                  </a:moveTo>
                  <a:lnTo>
                    <a:pt x="49442750" y="1866496"/>
                  </a:lnTo>
                  <a:lnTo>
                    <a:pt x="49442750" y="2011276"/>
                  </a:lnTo>
                  <a:lnTo>
                    <a:pt x="49297971" y="2011276"/>
                  </a:lnTo>
                  <a:lnTo>
                    <a:pt x="49297971" y="186649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66496"/>
                  </a:lnTo>
                  <a:lnTo>
                    <a:pt x="0" y="1866496"/>
                  </a:lnTo>
                  <a:lnTo>
                    <a:pt x="0" y="144780"/>
                  </a:lnTo>
                  <a:close/>
                  <a:moveTo>
                    <a:pt x="0" y="1866496"/>
                  </a:moveTo>
                  <a:lnTo>
                    <a:pt x="144780" y="1866496"/>
                  </a:lnTo>
                  <a:lnTo>
                    <a:pt x="144780" y="2011276"/>
                  </a:lnTo>
                  <a:lnTo>
                    <a:pt x="0" y="2011276"/>
                  </a:lnTo>
                  <a:lnTo>
                    <a:pt x="0" y="1866496"/>
                  </a:lnTo>
                  <a:close/>
                  <a:moveTo>
                    <a:pt x="49297971" y="144780"/>
                  </a:moveTo>
                  <a:lnTo>
                    <a:pt x="49442750" y="144780"/>
                  </a:lnTo>
                  <a:lnTo>
                    <a:pt x="49442750" y="1866496"/>
                  </a:lnTo>
                  <a:lnTo>
                    <a:pt x="49297971" y="1866496"/>
                  </a:lnTo>
                  <a:lnTo>
                    <a:pt x="49297971" y="144780"/>
                  </a:lnTo>
                  <a:close/>
                  <a:moveTo>
                    <a:pt x="144780" y="1866496"/>
                  </a:moveTo>
                  <a:lnTo>
                    <a:pt x="49297971" y="1866496"/>
                  </a:lnTo>
                  <a:lnTo>
                    <a:pt x="49297971" y="2011276"/>
                  </a:lnTo>
                  <a:lnTo>
                    <a:pt x="144780" y="2011276"/>
                  </a:lnTo>
                  <a:lnTo>
                    <a:pt x="144780" y="1866496"/>
                  </a:lnTo>
                  <a:close/>
                  <a:moveTo>
                    <a:pt x="49297971" y="0"/>
                  </a:moveTo>
                  <a:lnTo>
                    <a:pt x="49442750" y="0"/>
                  </a:lnTo>
                  <a:lnTo>
                    <a:pt x="49442750" y="144780"/>
                  </a:lnTo>
                  <a:lnTo>
                    <a:pt x="49297971" y="144780"/>
                  </a:lnTo>
                  <a:lnTo>
                    <a:pt x="4929797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9297971" y="0"/>
                  </a:lnTo>
                  <a:lnTo>
                    <a:pt x="4929797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sp>
        <p:nvSpPr>
          <p:cNvPr id="5" name="AutoShape 5"/>
          <p:cNvSpPr/>
          <p:nvPr/>
        </p:nvSpPr>
        <p:spPr>
          <a:xfrm rot="-5400000">
            <a:off x="17073070" y="9891220"/>
            <a:ext cx="743936" cy="0"/>
          </a:xfrm>
          <a:prstGeom prst="line">
            <a:avLst/>
          </a:prstGeom>
          <a:ln w="47625" cap="rnd">
            <a:solidFill>
              <a:srgbClr val="38455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 rot="-5400000">
            <a:off x="17659937" y="9769747"/>
            <a:ext cx="432159" cy="290570"/>
            <a:chOff x="0" y="0"/>
            <a:chExt cx="1930400" cy="12979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965001" y="888967"/>
            <a:ext cx="14117321" cy="8369333"/>
            <a:chOff x="0" y="0"/>
            <a:chExt cx="5366018" cy="3181198"/>
          </a:xfrm>
        </p:grpSpPr>
        <p:sp>
          <p:nvSpPr>
            <p:cNvPr id="9" name="Freeform 9"/>
            <p:cNvSpPr/>
            <p:nvPr/>
          </p:nvSpPr>
          <p:spPr>
            <a:xfrm>
              <a:off x="92710" y="106680"/>
              <a:ext cx="5261878" cy="3061818"/>
            </a:xfrm>
            <a:custGeom>
              <a:avLst/>
              <a:gdLst/>
              <a:ahLst/>
              <a:cxnLst/>
              <a:rect l="l" t="t" r="r" b="b"/>
              <a:pathLst>
                <a:path w="5261878" h="3061818">
                  <a:moveTo>
                    <a:pt x="5235208" y="2872588"/>
                  </a:moveTo>
                  <a:cubicBezTo>
                    <a:pt x="5235208" y="2960218"/>
                    <a:pt x="5159008" y="3031338"/>
                    <a:pt x="5077728" y="3031338"/>
                  </a:cubicBezTo>
                  <a:lnTo>
                    <a:pt x="66040" y="3031338"/>
                  </a:lnTo>
                  <a:cubicBezTo>
                    <a:pt x="43180" y="3031338"/>
                    <a:pt x="20320" y="3026258"/>
                    <a:pt x="0" y="3017368"/>
                  </a:cubicBezTo>
                  <a:cubicBezTo>
                    <a:pt x="26670" y="3045308"/>
                    <a:pt x="63500" y="3061818"/>
                    <a:pt x="127664" y="3061818"/>
                  </a:cubicBezTo>
                  <a:lnTo>
                    <a:pt x="5115828" y="3061818"/>
                  </a:lnTo>
                  <a:cubicBezTo>
                    <a:pt x="5195839" y="3061818"/>
                    <a:pt x="5261878" y="2995778"/>
                    <a:pt x="5261878" y="2915768"/>
                  </a:cubicBezTo>
                  <a:lnTo>
                    <a:pt x="5261878" y="95250"/>
                  </a:lnTo>
                  <a:cubicBezTo>
                    <a:pt x="5261878" y="58420"/>
                    <a:pt x="5247908" y="25400"/>
                    <a:pt x="5226318" y="0"/>
                  </a:cubicBezTo>
                  <a:cubicBezTo>
                    <a:pt x="5232668" y="16510"/>
                    <a:pt x="5235208" y="34290"/>
                    <a:pt x="5235208" y="52070"/>
                  </a:cubicBezTo>
                  <a:lnTo>
                    <a:pt x="5235208" y="2872588"/>
                  </a:lnTo>
                  <a:close/>
                </a:path>
              </a:pathLst>
            </a:custGeom>
            <a:solidFill>
              <a:srgbClr val="38455D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2700" y="12700"/>
              <a:ext cx="5301249" cy="3112618"/>
            </a:xfrm>
            <a:custGeom>
              <a:avLst/>
              <a:gdLst/>
              <a:ahLst/>
              <a:cxnLst/>
              <a:rect l="l" t="t" r="r" b="b"/>
              <a:pathLst>
                <a:path w="5301249" h="3112618">
                  <a:moveTo>
                    <a:pt x="146050" y="3112618"/>
                  </a:moveTo>
                  <a:lnTo>
                    <a:pt x="5155199" y="3112618"/>
                  </a:lnTo>
                  <a:cubicBezTo>
                    <a:pt x="5235208" y="3112618"/>
                    <a:pt x="5301249" y="3046578"/>
                    <a:pt x="5301249" y="2966568"/>
                  </a:cubicBezTo>
                  <a:lnTo>
                    <a:pt x="5301249" y="146050"/>
                  </a:lnTo>
                  <a:cubicBezTo>
                    <a:pt x="5301249" y="66040"/>
                    <a:pt x="5235208" y="0"/>
                    <a:pt x="515519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966568"/>
                  </a:lnTo>
                  <a:cubicBezTo>
                    <a:pt x="0" y="3047848"/>
                    <a:pt x="66040" y="3112618"/>
                    <a:pt x="146050" y="31126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5366019" cy="3181198"/>
            </a:xfrm>
            <a:custGeom>
              <a:avLst/>
              <a:gdLst/>
              <a:ahLst/>
              <a:cxnLst/>
              <a:rect l="l" t="t" r="r" b="b"/>
              <a:pathLst>
                <a:path w="5366019" h="3181198">
                  <a:moveTo>
                    <a:pt x="5302519" y="74930"/>
                  </a:moveTo>
                  <a:cubicBezTo>
                    <a:pt x="5274578" y="30480"/>
                    <a:pt x="5225049" y="0"/>
                    <a:pt x="516789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979268"/>
                  </a:lnTo>
                  <a:cubicBezTo>
                    <a:pt x="0" y="3031338"/>
                    <a:pt x="25400" y="3077058"/>
                    <a:pt x="63500" y="3106268"/>
                  </a:cubicBezTo>
                  <a:cubicBezTo>
                    <a:pt x="91440" y="3150718"/>
                    <a:pt x="140970" y="3181198"/>
                    <a:pt x="225315" y="3181198"/>
                  </a:cubicBezTo>
                  <a:lnTo>
                    <a:pt x="5207269" y="3181198"/>
                  </a:lnTo>
                  <a:cubicBezTo>
                    <a:pt x="5294899" y="3181198"/>
                    <a:pt x="5366019" y="3110078"/>
                    <a:pt x="5366019" y="3022448"/>
                  </a:cubicBezTo>
                  <a:lnTo>
                    <a:pt x="5366019" y="201930"/>
                  </a:lnTo>
                  <a:cubicBezTo>
                    <a:pt x="5366018" y="149860"/>
                    <a:pt x="5340618" y="104140"/>
                    <a:pt x="5302519" y="74930"/>
                  </a:cubicBezTo>
                  <a:close/>
                  <a:moveTo>
                    <a:pt x="12700" y="297926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167899" y="12700"/>
                  </a:lnTo>
                  <a:cubicBezTo>
                    <a:pt x="5247908" y="12700"/>
                    <a:pt x="5313949" y="78740"/>
                    <a:pt x="5313949" y="158750"/>
                  </a:cubicBezTo>
                  <a:lnTo>
                    <a:pt x="5313949" y="2979268"/>
                  </a:lnTo>
                  <a:cubicBezTo>
                    <a:pt x="5313949" y="3059278"/>
                    <a:pt x="5247908" y="3125318"/>
                    <a:pt x="5167899" y="3125318"/>
                  </a:cubicBezTo>
                  <a:lnTo>
                    <a:pt x="158750" y="3125318"/>
                  </a:lnTo>
                  <a:cubicBezTo>
                    <a:pt x="78740" y="3125318"/>
                    <a:pt x="12700" y="3060548"/>
                    <a:pt x="12700" y="2979268"/>
                  </a:cubicBezTo>
                  <a:close/>
                  <a:moveTo>
                    <a:pt x="5354588" y="3022448"/>
                  </a:moveTo>
                  <a:cubicBezTo>
                    <a:pt x="5354588" y="3102458"/>
                    <a:pt x="5287278" y="3168498"/>
                    <a:pt x="5207269" y="3168498"/>
                  </a:cubicBezTo>
                  <a:lnTo>
                    <a:pt x="225315" y="3168498"/>
                  </a:lnTo>
                  <a:cubicBezTo>
                    <a:pt x="157480" y="3168498"/>
                    <a:pt x="120650" y="3151988"/>
                    <a:pt x="93980" y="3124048"/>
                  </a:cubicBezTo>
                  <a:cubicBezTo>
                    <a:pt x="114300" y="3132938"/>
                    <a:pt x="135890" y="3138018"/>
                    <a:pt x="160020" y="3138018"/>
                  </a:cubicBezTo>
                  <a:lnTo>
                    <a:pt x="5169169" y="3138018"/>
                  </a:lnTo>
                  <a:cubicBezTo>
                    <a:pt x="5256799" y="3138018"/>
                    <a:pt x="5327919" y="3066898"/>
                    <a:pt x="5327919" y="2979268"/>
                  </a:cubicBezTo>
                  <a:lnTo>
                    <a:pt x="5327919" y="158750"/>
                  </a:lnTo>
                  <a:cubicBezTo>
                    <a:pt x="5327919" y="140970"/>
                    <a:pt x="5324108" y="123190"/>
                    <a:pt x="5319028" y="106680"/>
                  </a:cubicBezTo>
                  <a:cubicBezTo>
                    <a:pt x="5340619" y="132080"/>
                    <a:pt x="5354588" y="165100"/>
                    <a:pt x="5354588" y="201930"/>
                  </a:cubicBezTo>
                  <a:lnTo>
                    <a:pt x="5354588" y="3022448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322733" y="308566"/>
            <a:ext cx="705967" cy="932844"/>
          </a:xfrm>
          <a:custGeom>
            <a:avLst/>
            <a:gdLst/>
            <a:ahLst/>
            <a:cxnLst/>
            <a:rect l="l" t="t" r="r" b="b"/>
            <a:pathLst>
              <a:path w="705967" h="932844">
                <a:moveTo>
                  <a:pt x="0" y="0"/>
                </a:moveTo>
                <a:lnTo>
                  <a:pt x="705967" y="0"/>
                </a:lnTo>
                <a:lnTo>
                  <a:pt x="705967" y="932844"/>
                </a:lnTo>
                <a:lnTo>
                  <a:pt x="0" y="932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1860734" y="9543064"/>
            <a:ext cx="2443263" cy="743936"/>
            <a:chOff x="0" y="0"/>
            <a:chExt cx="3257685" cy="991914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3257685" cy="991914"/>
              <a:chOff x="0" y="0"/>
              <a:chExt cx="6605515" cy="201127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72390" y="72390"/>
                <a:ext cx="6460735" cy="1866496"/>
              </a:xfrm>
              <a:custGeom>
                <a:avLst/>
                <a:gdLst/>
                <a:ahLst/>
                <a:cxnLst/>
                <a:rect l="l" t="t" r="r" b="b"/>
                <a:pathLst>
                  <a:path w="6460735" h="1866496">
                    <a:moveTo>
                      <a:pt x="0" y="0"/>
                    </a:moveTo>
                    <a:lnTo>
                      <a:pt x="6460735" y="0"/>
                    </a:lnTo>
                    <a:lnTo>
                      <a:pt x="6460735" y="1866496"/>
                    </a:lnTo>
                    <a:lnTo>
                      <a:pt x="0" y="18664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CC88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0"/>
                <a:ext cx="6605515" cy="2011276"/>
              </a:xfrm>
              <a:custGeom>
                <a:avLst/>
                <a:gdLst/>
                <a:ahLst/>
                <a:cxnLst/>
                <a:rect l="l" t="t" r="r" b="b"/>
                <a:pathLst>
                  <a:path w="6605515" h="2011276">
                    <a:moveTo>
                      <a:pt x="6460735" y="1866496"/>
                    </a:moveTo>
                    <a:lnTo>
                      <a:pt x="6605515" y="1866496"/>
                    </a:lnTo>
                    <a:lnTo>
                      <a:pt x="6605515" y="2011276"/>
                    </a:lnTo>
                    <a:lnTo>
                      <a:pt x="6460735" y="2011276"/>
                    </a:lnTo>
                    <a:lnTo>
                      <a:pt x="6460735" y="1866496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866496"/>
                    </a:lnTo>
                    <a:lnTo>
                      <a:pt x="0" y="1866496"/>
                    </a:lnTo>
                    <a:lnTo>
                      <a:pt x="0" y="144780"/>
                    </a:lnTo>
                    <a:close/>
                    <a:moveTo>
                      <a:pt x="0" y="1866496"/>
                    </a:moveTo>
                    <a:lnTo>
                      <a:pt x="144780" y="1866496"/>
                    </a:lnTo>
                    <a:lnTo>
                      <a:pt x="144780" y="2011276"/>
                    </a:lnTo>
                    <a:lnTo>
                      <a:pt x="0" y="2011276"/>
                    </a:lnTo>
                    <a:lnTo>
                      <a:pt x="0" y="1866496"/>
                    </a:lnTo>
                    <a:close/>
                    <a:moveTo>
                      <a:pt x="6460735" y="144780"/>
                    </a:moveTo>
                    <a:lnTo>
                      <a:pt x="6605515" y="144780"/>
                    </a:lnTo>
                    <a:lnTo>
                      <a:pt x="6605515" y="1866496"/>
                    </a:lnTo>
                    <a:lnTo>
                      <a:pt x="6460735" y="1866496"/>
                    </a:lnTo>
                    <a:lnTo>
                      <a:pt x="6460735" y="144780"/>
                    </a:lnTo>
                    <a:close/>
                    <a:moveTo>
                      <a:pt x="144780" y="1866496"/>
                    </a:moveTo>
                    <a:lnTo>
                      <a:pt x="6460735" y="1866496"/>
                    </a:lnTo>
                    <a:lnTo>
                      <a:pt x="6460735" y="2011276"/>
                    </a:lnTo>
                    <a:lnTo>
                      <a:pt x="144780" y="2011276"/>
                    </a:lnTo>
                    <a:lnTo>
                      <a:pt x="144780" y="1866496"/>
                    </a:lnTo>
                    <a:close/>
                    <a:moveTo>
                      <a:pt x="6460735" y="0"/>
                    </a:moveTo>
                    <a:lnTo>
                      <a:pt x="6605515" y="0"/>
                    </a:lnTo>
                    <a:lnTo>
                      <a:pt x="6605515" y="144780"/>
                    </a:lnTo>
                    <a:lnTo>
                      <a:pt x="6460735" y="144780"/>
                    </a:lnTo>
                    <a:lnTo>
                      <a:pt x="6460735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460735" y="0"/>
                    </a:lnTo>
                    <a:lnTo>
                      <a:pt x="6460735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38455D"/>
              </a:solidFill>
            </p:spPr>
          </p:sp>
        </p:grpSp>
        <p:sp>
          <p:nvSpPr>
            <p:cNvPr id="17" name="AutoShape 17"/>
            <p:cNvSpPr/>
            <p:nvPr/>
          </p:nvSpPr>
          <p:spPr>
            <a:xfrm flipV="1">
              <a:off x="1396263" y="279930"/>
              <a:ext cx="0" cy="432055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 flipV="1">
              <a:off x="1628842" y="279930"/>
              <a:ext cx="0" cy="432055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flipV="1">
              <a:off x="1861422" y="279930"/>
              <a:ext cx="0" cy="432055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0" name="Freeform 20"/>
          <p:cNvSpPr/>
          <p:nvPr/>
        </p:nvSpPr>
        <p:spPr>
          <a:xfrm>
            <a:off x="2620912" y="2662135"/>
            <a:ext cx="9239822" cy="5928205"/>
          </a:xfrm>
          <a:custGeom>
            <a:avLst/>
            <a:gdLst/>
            <a:ahLst/>
            <a:cxnLst/>
            <a:rect l="l" t="t" r="r" b="b"/>
            <a:pathLst>
              <a:path w="9239822" h="5928205">
                <a:moveTo>
                  <a:pt x="0" y="0"/>
                </a:moveTo>
                <a:lnTo>
                  <a:pt x="9239822" y="0"/>
                </a:lnTo>
                <a:lnTo>
                  <a:pt x="9239822" y="5928204"/>
                </a:lnTo>
                <a:lnTo>
                  <a:pt x="0" y="5928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2620912" y="1298560"/>
            <a:ext cx="10090116" cy="100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 spc="-210">
                <a:solidFill>
                  <a:srgbClr val="38455D"/>
                </a:solidFill>
                <a:latin typeface="JetBrains Mono Ultra-Bold"/>
              </a:rPr>
              <a:t>PL/SQL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55085" y="9543064"/>
            <a:ext cx="611690" cy="743936"/>
            <a:chOff x="0" y="0"/>
            <a:chExt cx="815587" cy="991914"/>
          </a:xfrm>
        </p:grpSpPr>
        <p:sp>
          <p:nvSpPr>
            <p:cNvPr id="23" name="AutoShape 23"/>
            <p:cNvSpPr/>
            <p:nvPr/>
          </p:nvSpPr>
          <p:spPr>
            <a:xfrm flipV="1">
              <a:off x="783837" y="0"/>
              <a:ext cx="0" cy="991914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24" name="Group 24"/>
            <p:cNvGrpSpPr/>
            <p:nvPr/>
          </p:nvGrpSpPr>
          <p:grpSpPr>
            <a:xfrm rot="5400000">
              <a:off x="-94393" y="302244"/>
              <a:ext cx="576212" cy="387426"/>
              <a:chOff x="0" y="0"/>
              <a:chExt cx="1930400" cy="129794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38455D"/>
              </a:solidFill>
            </p:spPr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43064"/>
            <a:ext cx="18288000" cy="743936"/>
            <a:chOff x="0" y="0"/>
            <a:chExt cx="49442750" cy="2011276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49297970" cy="1866496"/>
            </a:xfrm>
            <a:custGeom>
              <a:avLst/>
              <a:gdLst/>
              <a:ahLst/>
              <a:cxnLst/>
              <a:rect l="l" t="t" r="r" b="b"/>
              <a:pathLst>
                <a:path w="49297970" h="1866496">
                  <a:moveTo>
                    <a:pt x="0" y="0"/>
                  </a:moveTo>
                  <a:lnTo>
                    <a:pt x="49297970" y="0"/>
                  </a:lnTo>
                  <a:lnTo>
                    <a:pt x="49297970" y="1866496"/>
                  </a:lnTo>
                  <a:lnTo>
                    <a:pt x="0" y="1866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49442750" cy="2011276"/>
            </a:xfrm>
            <a:custGeom>
              <a:avLst/>
              <a:gdLst/>
              <a:ahLst/>
              <a:cxnLst/>
              <a:rect l="l" t="t" r="r" b="b"/>
              <a:pathLst>
                <a:path w="49442750" h="2011276">
                  <a:moveTo>
                    <a:pt x="49297971" y="1866496"/>
                  </a:moveTo>
                  <a:lnTo>
                    <a:pt x="49442750" y="1866496"/>
                  </a:lnTo>
                  <a:lnTo>
                    <a:pt x="49442750" y="2011276"/>
                  </a:lnTo>
                  <a:lnTo>
                    <a:pt x="49297971" y="2011276"/>
                  </a:lnTo>
                  <a:lnTo>
                    <a:pt x="49297971" y="186649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66496"/>
                  </a:lnTo>
                  <a:lnTo>
                    <a:pt x="0" y="1866496"/>
                  </a:lnTo>
                  <a:lnTo>
                    <a:pt x="0" y="144780"/>
                  </a:lnTo>
                  <a:close/>
                  <a:moveTo>
                    <a:pt x="0" y="1866496"/>
                  </a:moveTo>
                  <a:lnTo>
                    <a:pt x="144780" y="1866496"/>
                  </a:lnTo>
                  <a:lnTo>
                    <a:pt x="144780" y="2011276"/>
                  </a:lnTo>
                  <a:lnTo>
                    <a:pt x="0" y="2011276"/>
                  </a:lnTo>
                  <a:lnTo>
                    <a:pt x="0" y="1866496"/>
                  </a:lnTo>
                  <a:close/>
                  <a:moveTo>
                    <a:pt x="49297971" y="144780"/>
                  </a:moveTo>
                  <a:lnTo>
                    <a:pt x="49442750" y="144780"/>
                  </a:lnTo>
                  <a:lnTo>
                    <a:pt x="49442750" y="1866496"/>
                  </a:lnTo>
                  <a:lnTo>
                    <a:pt x="49297971" y="1866496"/>
                  </a:lnTo>
                  <a:lnTo>
                    <a:pt x="49297971" y="144780"/>
                  </a:lnTo>
                  <a:close/>
                  <a:moveTo>
                    <a:pt x="144780" y="1866496"/>
                  </a:moveTo>
                  <a:lnTo>
                    <a:pt x="49297971" y="1866496"/>
                  </a:lnTo>
                  <a:lnTo>
                    <a:pt x="49297971" y="2011276"/>
                  </a:lnTo>
                  <a:lnTo>
                    <a:pt x="144780" y="2011276"/>
                  </a:lnTo>
                  <a:lnTo>
                    <a:pt x="144780" y="1866496"/>
                  </a:lnTo>
                  <a:close/>
                  <a:moveTo>
                    <a:pt x="49297971" y="0"/>
                  </a:moveTo>
                  <a:lnTo>
                    <a:pt x="49442750" y="0"/>
                  </a:lnTo>
                  <a:lnTo>
                    <a:pt x="49442750" y="144780"/>
                  </a:lnTo>
                  <a:lnTo>
                    <a:pt x="49297971" y="144780"/>
                  </a:lnTo>
                  <a:lnTo>
                    <a:pt x="4929797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9297971" y="0"/>
                  </a:lnTo>
                  <a:lnTo>
                    <a:pt x="4929797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sp>
        <p:nvSpPr>
          <p:cNvPr id="5" name="AutoShape 5"/>
          <p:cNvSpPr/>
          <p:nvPr/>
        </p:nvSpPr>
        <p:spPr>
          <a:xfrm rot="-5400000">
            <a:off x="17073070" y="9891220"/>
            <a:ext cx="743936" cy="0"/>
          </a:xfrm>
          <a:prstGeom prst="line">
            <a:avLst/>
          </a:prstGeom>
          <a:ln w="47625" cap="rnd">
            <a:solidFill>
              <a:srgbClr val="38455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 rot="-5400000">
            <a:off x="17659937" y="9769747"/>
            <a:ext cx="432159" cy="290570"/>
            <a:chOff x="0" y="0"/>
            <a:chExt cx="1930400" cy="12979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965001" y="888967"/>
            <a:ext cx="14117321" cy="8369333"/>
            <a:chOff x="0" y="0"/>
            <a:chExt cx="5366018" cy="3181198"/>
          </a:xfrm>
        </p:grpSpPr>
        <p:sp>
          <p:nvSpPr>
            <p:cNvPr id="9" name="Freeform 9"/>
            <p:cNvSpPr/>
            <p:nvPr/>
          </p:nvSpPr>
          <p:spPr>
            <a:xfrm>
              <a:off x="92710" y="106680"/>
              <a:ext cx="5261878" cy="3061818"/>
            </a:xfrm>
            <a:custGeom>
              <a:avLst/>
              <a:gdLst/>
              <a:ahLst/>
              <a:cxnLst/>
              <a:rect l="l" t="t" r="r" b="b"/>
              <a:pathLst>
                <a:path w="5261878" h="3061818">
                  <a:moveTo>
                    <a:pt x="5235208" y="2872588"/>
                  </a:moveTo>
                  <a:cubicBezTo>
                    <a:pt x="5235208" y="2960218"/>
                    <a:pt x="5159008" y="3031338"/>
                    <a:pt x="5077728" y="3031338"/>
                  </a:cubicBezTo>
                  <a:lnTo>
                    <a:pt x="66040" y="3031338"/>
                  </a:lnTo>
                  <a:cubicBezTo>
                    <a:pt x="43180" y="3031338"/>
                    <a:pt x="20320" y="3026258"/>
                    <a:pt x="0" y="3017368"/>
                  </a:cubicBezTo>
                  <a:cubicBezTo>
                    <a:pt x="26670" y="3045308"/>
                    <a:pt x="63500" y="3061818"/>
                    <a:pt x="127664" y="3061818"/>
                  </a:cubicBezTo>
                  <a:lnTo>
                    <a:pt x="5115828" y="3061818"/>
                  </a:lnTo>
                  <a:cubicBezTo>
                    <a:pt x="5195839" y="3061818"/>
                    <a:pt x="5261878" y="2995778"/>
                    <a:pt x="5261878" y="2915768"/>
                  </a:cubicBezTo>
                  <a:lnTo>
                    <a:pt x="5261878" y="95250"/>
                  </a:lnTo>
                  <a:cubicBezTo>
                    <a:pt x="5261878" y="58420"/>
                    <a:pt x="5247908" y="25400"/>
                    <a:pt x="5226318" y="0"/>
                  </a:cubicBezTo>
                  <a:cubicBezTo>
                    <a:pt x="5232668" y="16510"/>
                    <a:pt x="5235208" y="34290"/>
                    <a:pt x="5235208" y="52070"/>
                  </a:cubicBezTo>
                  <a:lnTo>
                    <a:pt x="5235208" y="2872588"/>
                  </a:lnTo>
                  <a:close/>
                </a:path>
              </a:pathLst>
            </a:custGeom>
            <a:solidFill>
              <a:srgbClr val="38455D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2700" y="12700"/>
              <a:ext cx="5301249" cy="3112618"/>
            </a:xfrm>
            <a:custGeom>
              <a:avLst/>
              <a:gdLst/>
              <a:ahLst/>
              <a:cxnLst/>
              <a:rect l="l" t="t" r="r" b="b"/>
              <a:pathLst>
                <a:path w="5301249" h="3112618">
                  <a:moveTo>
                    <a:pt x="146050" y="3112618"/>
                  </a:moveTo>
                  <a:lnTo>
                    <a:pt x="5155199" y="3112618"/>
                  </a:lnTo>
                  <a:cubicBezTo>
                    <a:pt x="5235208" y="3112618"/>
                    <a:pt x="5301249" y="3046578"/>
                    <a:pt x="5301249" y="2966568"/>
                  </a:cubicBezTo>
                  <a:lnTo>
                    <a:pt x="5301249" y="146050"/>
                  </a:lnTo>
                  <a:cubicBezTo>
                    <a:pt x="5301249" y="66040"/>
                    <a:pt x="5235208" y="0"/>
                    <a:pt x="515519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966568"/>
                  </a:lnTo>
                  <a:cubicBezTo>
                    <a:pt x="0" y="3047848"/>
                    <a:pt x="66040" y="3112618"/>
                    <a:pt x="146050" y="31126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5366019" cy="3181198"/>
            </a:xfrm>
            <a:custGeom>
              <a:avLst/>
              <a:gdLst/>
              <a:ahLst/>
              <a:cxnLst/>
              <a:rect l="l" t="t" r="r" b="b"/>
              <a:pathLst>
                <a:path w="5366019" h="3181198">
                  <a:moveTo>
                    <a:pt x="5302519" y="74930"/>
                  </a:moveTo>
                  <a:cubicBezTo>
                    <a:pt x="5274578" y="30480"/>
                    <a:pt x="5225049" y="0"/>
                    <a:pt x="516789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979268"/>
                  </a:lnTo>
                  <a:cubicBezTo>
                    <a:pt x="0" y="3031338"/>
                    <a:pt x="25400" y="3077058"/>
                    <a:pt x="63500" y="3106268"/>
                  </a:cubicBezTo>
                  <a:cubicBezTo>
                    <a:pt x="91440" y="3150718"/>
                    <a:pt x="140970" y="3181198"/>
                    <a:pt x="225315" y="3181198"/>
                  </a:cubicBezTo>
                  <a:lnTo>
                    <a:pt x="5207269" y="3181198"/>
                  </a:lnTo>
                  <a:cubicBezTo>
                    <a:pt x="5294899" y="3181198"/>
                    <a:pt x="5366019" y="3110078"/>
                    <a:pt x="5366019" y="3022448"/>
                  </a:cubicBezTo>
                  <a:lnTo>
                    <a:pt x="5366019" y="201930"/>
                  </a:lnTo>
                  <a:cubicBezTo>
                    <a:pt x="5366018" y="149860"/>
                    <a:pt x="5340618" y="104140"/>
                    <a:pt x="5302519" y="74930"/>
                  </a:cubicBezTo>
                  <a:close/>
                  <a:moveTo>
                    <a:pt x="12700" y="297926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167899" y="12700"/>
                  </a:lnTo>
                  <a:cubicBezTo>
                    <a:pt x="5247908" y="12700"/>
                    <a:pt x="5313949" y="78740"/>
                    <a:pt x="5313949" y="158750"/>
                  </a:cubicBezTo>
                  <a:lnTo>
                    <a:pt x="5313949" y="2979268"/>
                  </a:lnTo>
                  <a:cubicBezTo>
                    <a:pt x="5313949" y="3059278"/>
                    <a:pt x="5247908" y="3125318"/>
                    <a:pt x="5167899" y="3125318"/>
                  </a:cubicBezTo>
                  <a:lnTo>
                    <a:pt x="158750" y="3125318"/>
                  </a:lnTo>
                  <a:cubicBezTo>
                    <a:pt x="78740" y="3125318"/>
                    <a:pt x="12700" y="3060548"/>
                    <a:pt x="12700" y="2979268"/>
                  </a:cubicBezTo>
                  <a:close/>
                  <a:moveTo>
                    <a:pt x="5354588" y="3022448"/>
                  </a:moveTo>
                  <a:cubicBezTo>
                    <a:pt x="5354588" y="3102458"/>
                    <a:pt x="5287278" y="3168498"/>
                    <a:pt x="5207269" y="3168498"/>
                  </a:cubicBezTo>
                  <a:lnTo>
                    <a:pt x="225315" y="3168498"/>
                  </a:lnTo>
                  <a:cubicBezTo>
                    <a:pt x="157480" y="3168498"/>
                    <a:pt x="120650" y="3151988"/>
                    <a:pt x="93980" y="3124048"/>
                  </a:cubicBezTo>
                  <a:cubicBezTo>
                    <a:pt x="114300" y="3132938"/>
                    <a:pt x="135890" y="3138018"/>
                    <a:pt x="160020" y="3138018"/>
                  </a:cubicBezTo>
                  <a:lnTo>
                    <a:pt x="5169169" y="3138018"/>
                  </a:lnTo>
                  <a:cubicBezTo>
                    <a:pt x="5256799" y="3138018"/>
                    <a:pt x="5327919" y="3066898"/>
                    <a:pt x="5327919" y="2979268"/>
                  </a:cubicBezTo>
                  <a:lnTo>
                    <a:pt x="5327919" y="158750"/>
                  </a:lnTo>
                  <a:cubicBezTo>
                    <a:pt x="5327919" y="140970"/>
                    <a:pt x="5324108" y="123190"/>
                    <a:pt x="5319028" y="106680"/>
                  </a:cubicBezTo>
                  <a:cubicBezTo>
                    <a:pt x="5340619" y="132080"/>
                    <a:pt x="5354588" y="165100"/>
                    <a:pt x="5354588" y="201930"/>
                  </a:cubicBezTo>
                  <a:lnTo>
                    <a:pt x="5354588" y="3022448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322733" y="308566"/>
            <a:ext cx="705967" cy="932844"/>
          </a:xfrm>
          <a:custGeom>
            <a:avLst/>
            <a:gdLst/>
            <a:ahLst/>
            <a:cxnLst/>
            <a:rect l="l" t="t" r="r" b="b"/>
            <a:pathLst>
              <a:path w="705967" h="932844">
                <a:moveTo>
                  <a:pt x="0" y="0"/>
                </a:moveTo>
                <a:lnTo>
                  <a:pt x="705967" y="0"/>
                </a:lnTo>
                <a:lnTo>
                  <a:pt x="705967" y="932844"/>
                </a:lnTo>
                <a:lnTo>
                  <a:pt x="0" y="932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2409339" y="9543064"/>
            <a:ext cx="2443263" cy="743936"/>
            <a:chOff x="0" y="0"/>
            <a:chExt cx="3257685" cy="991914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3257685" cy="991914"/>
              <a:chOff x="0" y="0"/>
              <a:chExt cx="6605515" cy="201127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72390" y="72390"/>
                <a:ext cx="6460735" cy="1866496"/>
              </a:xfrm>
              <a:custGeom>
                <a:avLst/>
                <a:gdLst/>
                <a:ahLst/>
                <a:cxnLst/>
                <a:rect l="l" t="t" r="r" b="b"/>
                <a:pathLst>
                  <a:path w="6460735" h="1866496">
                    <a:moveTo>
                      <a:pt x="0" y="0"/>
                    </a:moveTo>
                    <a:lnTo>
                      <a:pt x="6460735" y="0"/>
                    </a:lnTo>
                    <a:lnTo>
                      <a:pt x="6460735" y="1866496"/>
                    </a:lnTo>
                    <a:lnTo>
                      <a:pt x="0" y="18664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CC88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0"/>
                <a:ext cx="6605515" cy="2011276"/>
              </a:xfrm>
              <a:custGeom>
                <a:avLst/>
                <a:gdLst/>
                <a:ahLst/>
                <a:cxnLst/>
                <a:rect l="l" t="t" r="r" b="b"/>
                <a:pathLst>
                  <a:path w="6605515" h="2011276">
                    <a:moveTo>
                      <a:pt x="6460735" y="1866496"/>
                    </a:moveTo>
                    <a:lnTo>
                      <a:pt x="6605515" y="1866496"/>
                    </a:lnTo>
                    <a:lnTo>
                      <a:pt x="6605515" y="2011276"/>
                    </a:lnTo>
                    <a:lnTo>
                      <a:pt x="6460735" y="2011276"/>
                    </a:lnTo>
                    <a:lnTo>
                      <a:pt x="6460735" y="1866496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866496"/>
                    </a:lnTo>
                    <a:lnTo>
                      <a:pt x="0" y="1866496"/>
                    </a:lnTo>
                    <a:lnTo>
                      <a:pt x="0" y="144780"/>
                    </a:lnTo>
                    <a:close/>
                    <a:moveTo>
                      <a:pt x="0" y="1866496"/>
                    </a:moveTo>
                    <a:lnTo>
                      <a:pt x="144780" y="1866496"/>
                    </a:lnTo>
                    <a:lnTo>
                      <a:pt x="144780" y="2011276"/>
                    </a:lnTo>
                    <a:lnTo>
                      <a:pt x="0" y="2011276"/>
                    </a:lnTo>
                    <a:lnTo>
                      <a:pt x="0" y="1866496"/>
                    </a:lnTo>
                    <a:close/>
                    <a:moveTo>
                      <a:pt x="6460735" y="144780"/>
                    </a:moveTo>
                    <a:lnTo>
                      <a:pt x="6605515" y="144780"/>
                    </a:lnTo>
                    <a:lnTo>
                      <a:pt x="6605515" y="1866496"/>
                    </a:lnTo>
                    <a:lnTo>
                      <a:pt x="6460735" y="1866496"/>
                    </a:lnTo>
                    <a:lnTo>
                      <a:pt x="6460735" y="144780"/>
                    </a:lnTo>
                    <a:close/>
                    <a:moveTo>
                      <a:pt x="144780" y="1866496"/>
                    </a:moveTo>
                    <a:lnTo>
                      <a:pt x="6460735" y="1866496"/>
                    </a:lnTo>
                    <a:lnTo>
                      <a:pt x="6460735" y="2011276"/>
                    </a:lnTo>
                    <a:lnTo>
                      <a:pt x="144780" y="2011276"/>
                    </a:lnTo>
                    <a:lnTo>
                      <a:pt x="144780" y="1866496"/>
                    </a:lnTo>
                    <a:close/>
                    <a:moveTo>
                      <a:pt x="6460735" y="0"/>
                    </a:moveTo>
                    <a:lnTo>
                      <a:pt x="6605515" y="0"/>
                    </a:lnTo>
                    <a:lnTo>
                      <a:pt x="6605515" y="144780"/>
                    </a:lnTo>
                    <a:lnTo>
                      <a:pt x="6460735" y="144780"/>
                    </a:lnTo>
                    <a:lnTo>
                      <a:pt x="6460735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460735" y="0"/>
                    </a:lnTo>
                    <a:lnTo>
                      <a:pt x="6460735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38455D"/>
              </a:solidFill>
            </p:spPr>
          </p:sp>
        </p:grpSp>
        <p:sp>
          <p:nvSpPr>
            <p:cNvPr id="17" name="AutoShape 17"/>
            <p:cNvSpPr/>
            <p:nvPr/>
          </p:nvSpPr>
          <p:spPr>
            <a:xfrm flipV="1">
              <a:off x="1396263" y="279930"/>
              <a:ext cx="0" cy="432055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 flipV="1">
              <a:off x="1628842" y="279930"/>
              <a:ext cx="0" cy="432055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flipV="1">
              <a:off x="1861422" y="279930"/>
              <a:ext cx="0" cy="432055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0" name="Freeform 20"/>
          <p:cNvSpPr/>
          <p:nvPr/>
        </p:nvSpPr>
        <p:spPr>
          <a:xfrm>
            <a:off x="2620912" y="3492765"/>
            <a:ext cx="11613946" cy="4856274"/>
          </a:xfrm>
          <a:custGeom>
            <a:avLst/>
            <a:gdLst/>
            <a:ahLst/>
            <a:cxnLst/>
            <a:rect l="l" t="t" r="r" b="b"/>
            <a:pathLst>
              <a:path w="11613946" h="4856274">
                <a:moveTo>
                  <a:pt x="0" y="0"/>
                </a:moveTo>
                <a:lnTo>
                  <a:pt x="11613945" y="0"/>
                </a:lnTo>
                <a:lnTo>
                  <a:pt x="11613945" y="4856274"/>
                </a:lnTo>
                <a:lnTo>
                  <a:pt x="0" y="48562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2620912" y="1298560"/>
            <a:ext cx="10090116" cy="100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 spc="-210">
                <a:solidFill>
                  <a:srgbClr val="38455D"/>
                </a:solidFill>
                <a:latin typeface="JetBrains Mono Ultra-Bold"/>
              </a:rPr>
              <a:t>PL/SQL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607905" y="2456360"/>
            <a:ext cx="8361841" cy="490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9"/>
              </a:lnSpc>
            </a:pPr>
            <a:r>
              <a:rPr lang="en-US" sz="3759" spc="-112">
                <a:solidFill>
                  <a:srgbClr val="38455D"/>
                </a:solidFill>
                <a:latin typeface="JetBrains Mono Medium"/>
              </a:rPr>
              <a:t>Stored Functions and Triggers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55085" y="9543064"/>
            <a:ext cx="611690" cy="743936"/>
            <a:chOff x="0" y="0"/>
            <a:chExt cx="815587" cy="991914"/>
          </a:xfrm>
        </p:grpSpPr>
        <p:sp>
          <p:nvSpPr>
            <p:cNvPr id="24" name="AutoShape 24"/>
            <p:cNvSpPr/>
            <p:nvPr/>
          </p:nvSpPr>
          <p:spPr>
            <a:xfrm flipV="1">
              <a:off x="783837" y="0"/>
              <a:ext cx="0" cy="991914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25" name="Group 25"/>
            <p:cNvGrpSpPr/>
            <p:nvPr/>
          </p:nvGrpSpPr>
          <p:grpSpPr>
            <a:xfrm rot="5400000">
              <a:off x="-94393" y="302244"/>
              <a:ext cx="576212" cy="387426"/>
              <a:chOff x="0" y="0"/>
              <a:chExt cx="1930400" cy="129794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38455D"/>
              </a:solidFill>
            </p:spPr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43064"/>
            <a:ext cx="18288000" cy="743936"/>
            <a:chOff x="0" y="0"/>
            <a:chExt cx="49442750" cy="2011276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49297970" cy="1866496"/>
            </a:xfrm>
            <a:custGeom>
              <a:avLst/>
              <a:gdLst/>
              <a:ahLst/>
              <a:cxnLst/>
              <a:rect l="l" t="t" r="r" b="b"/>
              <a:pathLst>
                <a:path w="49297970" h="1866496">
                  <a:moveTo>
                    <a:pt x="0" y="0"/>
                  </a:moveTo>
                  <a:lnTo>
                    <a:pt x="49297970" y="0"/>
                  </a:lnTo>
                  <a:lnTo>
                    <a:pt x="49297970" y="1866496"/>
                  </a:lnTo>
                  <a:lnTo>
                    <a:pt x="0" y="1866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49442750" cy="2011276"/>
            </a:xfrm>
            <a:custGeom>
              <a:avLst/>
              <a:gdLst/>
              <a:ahLst/>
              <a:cxnLst/>
              <a:rect l="l" t="t" r="r" b="b"/>
              <a:pathLst>
                <a:path w="49442750" h="2011276">
                  <a:moveTo>
                    <a:pt x="49297971" y="1866496"/>
                  </a:moveTo>
                  <a:lnTo>
                    <a:pt x="49442750" y="1866496"/>
                  </a:lnTo>
                  <a:lnTo>
                    <a:pt x="49442750" y="2011276"/>
                  </a:lnTo>
                  <a:lnTo>
                    <a:pt x="49297971" y="2011276"/>
                  </a:lnTo>
                  <a:lnTo>
                    <a:pt x="49297971" y="186649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66496"/>
                  </a:lnTo>
                  <a:lnTo>
                    <a:pt x="0" y="1866496"/>
                  </a:lnTo>
                  <a:lnTo>
                    <a:pt x="0" y="144780"/>
                  </a:lnTo>
                  <a:close/>
                  <a:moveTo>
                    <a:pt x="0" y="1866496"/>
                  </a:moveTo>
                  <a:lnTo>
                    <a:pt x="144780" y="1866496"/>
                  </a:lnTo>
                  <a:lnTo>
                    <a:pt x="144780" y="2011276"/>
                  </a:lnTo>
                  <a:lnTo>
                    <a:pt x="0" y="2011276"/>
                  </a:lnTo>
                  <a:lnTo>
                    <a:pt x="0" y="1866496"/>
                  </a:lnTo>
                  <a:close/>
                  <a:moveTo>
                    <a:pt x="49297971" y="144780"/>
                  </a:moveTo>
                  <a:lnTo>
                    <a:pt x="49442750" y="144780"/>
                  </a:lnTo>
                  <a:lnTo>
                    <a:pt x="49442750" y="1866496"/>
                  </a:lnTo>
                  <a:lnTo>
                    <a:pt x="49297971" y="1866496"/>
                  </a:lnTo>
                  <a:lnTo>
                    <a:pt x="49297971" y="144780"/>
                  </a:lnTo>
                  <a:close/>
                  <a:moveTo>
                    <a:pt x="144780" y="1866496"/>
                  </a:moveTo>
                  <a:lnTo>
                    <a:pt x="49297971" y="1866496"/>
                  </a:lnTo>
                  <a:lnTo>
                    <a:pt x="49297971" y="2011276"/>
                  </a:lnTo>
                  <a:lnTo>
                    <a:pt x="144780" y="2011276"/>
                  </a:lnTo>
                  <a:lnTo>
                    <a:pt x="144780" y="1866496"/>
                  </a:lnTo>
                  <a:close/>
                  <a:moveTo>
                    <a:pt x="49297971" y="0"/>
                  </a:moveTo>
                  <a:lnTo>
                    <a:pt x="49442750" y="0"/>
                  </a:lnTo>
                  <a:lnTo>
                    <a:pt x="49442750" y="144780"/>
                  </a:lnTo>
                  <a:lnTo>
                    <a:pt x="49297971" y="144780"/>
                  </a:lnTo>
                  <a:lnTo>
                    <a:pt x="4929797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9297971" y="0"/>
                  </a:lnTo>
                  <a:lnTo>
                    <a:pt x="4929797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sp>
        <p:nvSpPr>
          <p:cNvPr id="5" name="AutoShape 5"/>
          <p:cNvSpPr/>
          <p:nvPr/>
        </p:nvSpPr>
        <p:spPr>
          <a:xfrm rot="-5400000">
            <a:off x="17073070" y="9891220"/>
            <a:ext cx="743936" cy="0"/>
          </a:xfrm>
          <a:prstGeom prst="line">
            <a:avLst/>
          </a:prstGeom>
          <a:ln w="47625" cap="rnd">
            <a:solidFill>
              <a:srgbClr val="38455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 rot="-5400000">
            <a:off x="17659937" y="9769747"/>
            <a:ext cx="432159" cy="290570"/>
            <a:chOff x="0" y="0"/>
            <a:chExt cx="1930400" cy="12979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965001" y="888967"/>
            <a:ext cx="14117321" cy="8369333"/>
            <a:chOff x="0" y="0"/>
            <a:chExt cx="5366018" cy="3181198"/>
          </a:xfrm>
        </p:grpSpPr>
        <p:sp>
          <p:nvSpPr>
            <p:cNvPr id="9" name="Freeform 9"/>
            <p:cNvSpPr/>
            <p:nvPr/>
          </p:nvSpPr>
          <p:spPr>
            <a:xfrm>
              <a:off x="92710" y="106680"/>
              <a:ext cx="5261878" cy="3061818"/>
            </a:xfrm>
            <a:custGeom>
              <a:avLst/>
              <a:gdLst/>
              <a:ahLst/>
              <a:cxnLst/>
              <a:rect l="l" t="t" r="r" b="b"/>
              <a:pathLst>
                <a:path w="5261878" h="3061818">
                  <a:moveTo>
                    <a:pt x="5235208" y="2872588"/>
                  </a:moveTo>
                  <a:cubicBezTo>
                    <a:pt x="5235208" y="2960218"/>
                    <a:pt x="5159008" y="3031338"/>
                    <a:pt x="5077728" y="3031338"/>
                  </a:cubicBezTo>
                  <a:lnTo>
                    <a:pt x="66040" y="3031338"/>
                  </a:lnTo>
                  <a:cubicBezTo>
                    <a:pt x="43180" y="3031338"/>
                    <a:pt x="20320" y="3026258"/>
                    <a:pt x="0" y="3017368"/>
                  </a:cubicBezTo>
                  <a:cubicBezTo>
                    <a:pt x="26670" y="3045308"/>
                    <a:pt x="63500" y="3061818"/>
                    <a:pt x="127664" y="3061818"/>
                  </a:cubicBezTo>
                  <a:lnTo>
                    <a:pt x="5115828" y="3061818"/>
                  </a:lnTo>
                  <a:cubicBezTo>
                    <a:pt x="5195839" y="3061818"/>
                    <a:pt x="5261878" y="2995778"/>
                    <a:pt x="5261878" y="2915768"/>
                  </a:cubicBezTo>
                  <a:lnTo>
                    <a:pt x="5261878" y="95250"/>
                  </a:lnTo>
                  <a:cubicBezTo>
                    <a:pt x="5261878" y="58420"/>
                    <a:pt x="5247908" y="25400"/>
                    <a:pt x="5226318" y="0"/>
                  </a:cubicBezTo>
                  <a:cubicBezTo>
                    <a:pt x="5232668" y="16510"/>
                    <a:pt x="5235208" y="34290"/>
                    <a:pt x="5235208" y="52070"/>
                  </a:cubicBezTo>
                  <a:lnTo>
                    <a:pt x="5235208" y="2872588"/>
                  </a:lnTo>
                  <a:close/>
                </a:path>
              </a:pathLst>
            </a:custGeom>
            <a:solidFill>
              <a:srgbClr val="38455D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2700" y="12700"/>
              <a:ext cx="5301249" cy="3112618"/>
            </a:xfrm>
            <a:custGeom>
              <a:avLst/>
              <a:gdLst/>
              <a:ahLst/>
              <a:cxnLst/>
              <a:rect l="l" t="t" r="r" b="b"/>
              <a:pathLst>
                <a:path w="5301249" h="3112618">
                  <a:moveTo>
                    <a:pt x="146050" y="3112618"/>
                  </a:moveTo>
                  <a:lnTo>
                    <a:pt x="5155199" y="3112618"/>
                  </a:lnTo>
                  <a:cubicBezTo>
                    <a:pt x="5235208" y="3112618"/>
                    <a:pt x="5301249" y="3046578"/>
                    <a:pt x="5301249" y="2966568"/>
                  </a:cubicBezTo>
                  <a:lnTo>
                    <a:pt x="5301249" y="146050"/>
                  </a:lnTo>
                  <a:cubicBezTo>
                    <a:pt x="5301249" y="66040"/>
                    <a:pt x="5235208" y="0"/>
                    <a:pt x="515519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966568"/>
                  </a:lnTo>
                  <a:cubicBezTo>
                    <a:pt x="0" y="3047848"/>
                    <a:pt x="66040" y="3112618"/>
                    <a:pt x="146050" y="31126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5366019" cy="3181198"/>
            </a:xfrm>
            <a:custGeom>
              <a:avLst/>
              <a:gdLst/>
              <a:ahLst/>
              <a:cxnLst/>
              <a:rect l="l" t="t" r="r" b="b"/>
              <a:pathLst>
                <a:path w="5366019" h="3181198">
                  <a:moveTo>
                    <a:pt x="5302519" y="74930"/>
                  </a:moveTo>
                  <a:cubicBezTo>
                    <a:pt x="5274578" y="30480"/>
                    <a:pt x="5225049" y="0"/>
                    <a:pt x="516789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979268"/>
                  </a:lnTo>
                  <a:cubicBezTo>
                    <a:pt x="0" y="3031338"/>
                    <a:pt x="25400" y="3077058"/>
                    <a:pt x="63500" y="3106268"/>
                  </a:cubicBezTo>
                  <a:cubicBezTo>
                    <a:pt x="91440" y="3150718"/>
                    <a:pt x="140970" y="3181198"/>
                    <a:pt x="225315" y="3181198"/>
                  </a:cubicBezTo>
                  <a:lnTo>
                    <a:pt x="5207269" y="3181198"/>
                  </a:lnTo>
                  <a:cubicBezTo>
                    <a:pt x="5294899" y="3181198"/>
                    <a:pt x="5366019" y="3110078"/>
                    <a:pt x="5366019" y="3022448"/>
                  </a:cubicBezTo>
                  <a:lnTo>
                    <a:pt x="5366019" y="201930"/>
                  </a:lnTo>
                  <a:cubicBezTo>
                    <a:pt x="5366018" y="149860"/>
                    <a:pt x="5340618" y="104140"/>
                    <a:pt x="5302519" y="74930"/>
                  </a:cubicBezTo>
                  <a:close/>
                  <a:moveTo>
                    <a:pt x="12700" y="297926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167899" y="12700"/>
                  </a:lnTo>
                  <a:cubicBezTo>
                    <a:pt x="5247908" y="12700"/>
                    <a:pt x="5313949" y="78740"/>
                    <a:pt x="5313949" y="158750"/>
                  </a:cubicBezTo>
                  <a:lnTo>
                    <a:pt x="5313949" y="2979268"/>
                  </a:lnTo>
                  <a:cubicBezTo>
                    <a:pt x="5313949" y="3059278"/>
                    <a:pt x="5247908" y="3125318"/>
                    <a:pt x="5167899" y="3125318"/>
                  </a:cubicBezTo>
                  <a:lnTo>
                    <a:pt x="158750" y="3125318"/>
                  </a:lnTo>
                  <a:cubicBezTo>
                    <a:pt x="78740" y="3125318"/>
                    <a:pt x="12700" y="3060548"/>
                    <a:pt x="12700" y="2979268"/>
                  </a:cubicBezTo>
                  <a:close/>
                  <a:moveTo>
                    <a:pt x="5354588" y="3022448"/>
                  </a:moveTo>
                  <a:cubicBezTo>
                    <a:pt x="5354588" y="3102458"/>
                    <a:pt x="5287278" y="3168498"/>
                    <a:pt x="5207269" y="3168498"/>
                  </a:cubicBezTo>
                  <a:lnTo>
                    <a:pt x="225315" y="3168498"/>
                  </a:lnTo>
                  <a:cubicBezTo>
                    <a:pt x="157480" y="3168498"/>
                    <a:pt x="120650" y="3151988"/>
                    <a:pt x="93980" y="3124048"/>
                  </a:cubicBezTo>
                  <a:cubicBezTo>
                    <a:pt x="114300" y="3132938"/>
                    <a:pt x="135890" y="3138018"/>
                    <a:pt x="160020" y="3138018"/>
                  </a:cubicBezTo>
                  <a:lnTo>
                    <a:pt x="5169169" y="3138018"/>
                  </a:lnTo>
                  <a:cubicBezTo>
                    <a:pt x="5256799" y="3138018"/>
                    <a:pt x="5327919" y="3066898"/>
                    <a:pt x="5327919" y="2979268"/>
                  </a:cubicBezTo>
                  <a:lnTo>
                    <a:pt x="5327919" y="158750"/>
                  </a:lnTo>
                  <a:cubicBezTo>
                    <a:pt x="5327919" y="140970"/>
                    <a:pt x="5324108" y="123190"/>
                    <a:pt x="5319028" y="106680"/>
                  </a:cubicBezTo>
                  <a:cubicBezTo>
                    <a:pt x="5340619" y="132080"/>
                    <a:pt x="5354588" y="165100"/>
                    <a:pt x="5354588" y="201930"/>
                  </a:cubicBezTo>
                  <a:lnTo>
                    <a:pt x="5354588" y="3022448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322733" y="308566"/>
            <a:ext cx="705967" cy="932844"/>
          </a:xfrm>
          <a:custGeom>
            <a:avLst/>
            <a:gdLst/>
            <a:ahLst/>
            <a:cxnLst/>
            <a:rect l="l" t="t" r="r" b="b"/>
            <a:pathLst>
              <a:path w="705967" h="932844">
                <a:moveTo>
                  <a:pt x="0" y="0"/>
                </a:moveTo>
                <a:lnTo>
                  <a:pt x="705967" y="0"/>
                </a:lnTo>
                <a:lnTo>
                  <a:pt x="705967" y="932844"/>
                </a:lnTo>
                <a:lnTo>
                  <a:pt x="0" y="932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3006011" y="9543064"/>
            <a:ext cx="2443263" cy="743936"/>
            <a:chOff x="0" y="0"/>
            <a:chExt cx="3257685" cy="991914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3257685" cy="991914"/>
              <a:chOff x="0" y="0"/>
              <a:chExt cx="6605515" cy="201127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72390" y="72390"/>
                <a:ext cx="6460735" cy="1866496"/>
              </a:xfrm>
              <a:custGeom>
                <a:avLst/>
                <a:gdLst/>
                <a:ahLst/>
                <a:cxnLst/>
                <a:rect l="l" t="t" r="r" b="b"/>
                <a:pathLst>
                  <a:path w="6460735" h="1866496">
                    <a:moveTo>
                      <a:pt x="0" y="0"/>
                    </a:moveTo>
                    <a:lnTo>
                      <a:pt x="6460735" y="0"/>
                    </a:lnTo>
                    <a:lnTo>
                      <a:pt x="6460735" y="1866496"/>
                    </a:lnTo>
                    <a:lnTo>
                      <a:pt x="0" y="18664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CC88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0"/>
                <a:ext cx="6605515" cy="2011276"/>
              </a:xfrm>
              <a:custGeom>
                <a:avLst/>
                <a:gdLst/>
                <a:ahLst/>
                <a:cxnLst/>
                <a:rect l="l" t="t" r="r" b="b"/>
                <a:pathLst>
                  <a:path w="6605515" h="2011276">
                    <a:moveTo>
                      <a:pt x="6460735" y="1866496"/>
                    </a:moveTo>
                    <a:lnTo>
                      <a:pt x="6605515" y="1866496"/>
                    </a:lnTo>
                    <a:lnTo>
                      <a:pt x="6605515" y="2011276"/>
                    </a:lnTo>
                    <a:lnTo>
                      <a:pt x="6460735" y="2011276"/>
                    </a:lnTo>
                    <a:lnTo>
                      <a:pt x="6460735" y="1866496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866496"/>
                    </a:lnTo>
                    <a:lnTo>
                      <a:pt x="0" y="1866496"/>
                    </a:lnTo>
                    <a:lnTo>
                      <a:pt x="0" y="144780"/>
                    </a:lnTo>
                    <a:close/>
                    <a:moveTo>
                      <a:pt x="0" y="1866496"/>
                    </a:moveTo>
                    <a:lnTo>
                      <a:pt x="144780" y="1866496"/>
                    </a:lnTo>
                    <a:lnTo>
                      <a:pt x="144780" y="2011276"/>
                    </a:lnTo>
                    <a:lnTo>
                      <a:pt x="0" y="2011276"/>
                    </a:lnTo>
                    <a:lnTo>
                      <a:pt x="0" y="1866496"/>
                    </a:lnTo>
                    <a:close/>
                    <a:moveTo>
                      <a:pt x="6460735" y="144780"/>
                    </a:moveTo>
                    <a:lnTo>
                      <a:pt x="6605515" y="144780"/>
                    </a:lnTo>
                    <a:lnTo>
                      <a:pt x="6605515" y="1866496"/>
                    </a:lnTo>
                    <a:lnTo>
                      <a:pt x="6460735" y="1866496"/>
                    </a:lnTo>
                    <a:lnTo>
                      <a:pt x="6460735" y="144780"/>
                    </a:lnTo>
                    <a:close/>
                    <a:moveTo>
                      <a:pt x="144780" y="1866496"/>
                    </a:moveTo>
                    <a:lnTo>
                      <a:pt x="6460735" y="1866496"/>
                    </a:lnTo>
                    <a:lnTo>
                      <a:pt x="6460735" y="2011276"/>
                    </a:lnTo>
                    <a:lnTo>
                      <a:pt x="144780" y="2011276"/>
                    </a:lnTo>
                    <a:lnTo>
                      <a:pt x="144780" y="1866496"/>
                    </a:lnTo>
                    <a:close/>
                    <a:moveTo>
                      <a:pt x="6460735" y="0"/>
                    </a:moveTo>
                    <a:lnTo>
                      <a:pt x="6605515" y="0"/>
                    </a:lnTo>
                    <a:lnTo>
                      <a:pt x="6605515" y="144780"/>
                    </a:lnTo>
                    <a:lnTo>
                      <a:pt x="6460735" y="144780"/>
                    </a:lnTo>
                    <a:lnTo>
                      <a:pt x="6460735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460735" y="0"/>
                    </a:lnTo>
                    <a:lnTo>
                      <a:pt x="6460735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38455D"/>
              </a:solidFill>
            </p:spPr>
          </p:sp>
        </p:grpSp>
        <p:sp>
          <p:nvSpPr>
            <p:cNvPr id="17" name="AutoShape 17"/>
            <p:cNvSpPr/>
            <p:nvPr/>
          </p:nvSpPr>
          <p:spPr>
            <a:xfrm flipV="1">
              <a:off x="1396263" y="279930"/>
              <a:ext cx="0" cy="432055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 flipV="1">
              <a:off x="1628842" y="279930"/>
              <a:ext cx="0" cy="432055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flipV="1">
              <a:off x="1861422" y="279930"/>
              <a:ext cx="0" cy="432055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0" name="Freeform 20"/>
          <p:cNvSpPr/>
          <p:nvPr/>
        </p:nvSpPr>
        <p:spPr>
          <a:xfrm>
            <a:off x="2766197" y="3062240"/>
            <a:ext cx="11613946" cy="4162520"/>
          </a:xfrm>
          <a:custGeom>
            <a:avLst/>
            <a:gdLst/>
            <a:ahLst/>
            <a:cxnLst/>
            <a:rect l="l" t="t" r="r" b="b"/>
            <a:pathLst>
              <a:path w="11613946" h="4162520">
                <a:moveTo>
                  <a:pt x="0" y="0"/>
                </a:moveTo>
                <a:lnTo>
                  <a:pt x="11613945" y="0"/>
                </a:lnTo>
                <a:lnTo>
                  <a:pt x="11613945" y="4162520"/>
                </a:lnTo>
                <a:lnTo>
                  <a:pt x="0" y="41625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2620912" y="1298560"/>
            <a:ext cx="10090116" cy="100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 spc="-210">
                <a:solidFill>
                  <a:srgbClr val="38455D"/>
                </a:solidFill>
                <a:latin typeface="JetBrains Mono Ultra-Bold"/>
              </a:rPr>
              <a:t>PL/SQL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55085" y="9543064"/>
            <a:ext cx="611690" cy="743936"/>
            <a:chOff x="0" y="0"/>
            <a:chExt cx="815587" cy="991914"/>
          </a:xfrm>
        </p:grpSpPr>
        <p:sp>
          <p:nvSpPr>
            <p:cNvPr id="23" name="AutoShape 23"/>
            <p:cNvSpPr/>
            <p:nvPr/>
          </p:nvSpPr>
          <p:spPr>
            <a:xfrm flipV="1">
              <a:off x="783837" y="0"/>
              <a:ext cx="0" cy="991914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24" name="Group 24"/>
            <p:cNvGrpSpPr/>
            <p:nvPr/>
          </p:nvGrpSpPr>
          <p:grpSpPr>
            <a:xfrm rot="5400000">
              <a:off x="-94393" y="302244"/>
              <a:ext cx="576212" cy="387426"/>
              <a:chOff x="0" y="0"/>
              <a:chExt cx="1930400" cy="129794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38455D"/>
              </a:solidFill>
            </p:spPr>
          </p:sp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43064"/>
            <a:ext cx="18288000" cy="743936"/>
            <a:chOff x="0" y="0"/>
            <a:chExt cx="49442750" cy="2011276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49297970" cy="1866496"/>
            </a:xfrm>
            <a:custGeom>
              <a:avLst/>
              <a:gdLst/>
              <a:ahLst/>
              <a:cxnLst/>
              <a:rect l="l" t="t" r="r" b="b"/>
              <a:pathLst>
                <a:path w="49297970" h="1866496">
                  <a:moveTo>
                    <a:pt x="0" y="0"/>
                  </a:moveTo>
                  <a:lnTo>
                    <a:pt x="49297970" y="0"/>
                  </a:lnTo>
                  <a:lnTo>
                    <a:pt x="49297970" y="1866496"/>
                  </a:lnTo>
                  <a:lnTo>
                    <a:pt x="0" y="1866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49442750" cy="2011276"/>
            </a:xfrm>
            <a:custGeom>
              <a:avLst/>
              <a:gdLst/>
              <a:ahLst/>
              <a:cxnLst/>
              <a:rect l="l" t="t" r="r" b="b"/>
              <a:pathLst>
                <a:path w="49442750" h="2011276">
                  <a:moveTo>
                    <a:pt x="49297971" y="1866496"/>
                  </a:moveTo>
                  <a:lnTo>
                    <a:pt x="49442750" y="1866496"/>
                  </a:lnTo>
                  <a:lnTo>
                    <a:pt x="49442750" y="2011276"/>
                  </a:lnTo>
                  <a:lnTo>
                    <a:pt x="49297971" y="2011276"/>
                  </a:lnTo>
                  <a:lnTo>
                    <a:pt x="49297971" y="186649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66496"/>
                  </a:lnTo>
                  <a:lnTo>
                    <a:pt x="0" y="1866496"/>
                  </a:lnTo>
                  <a:lnTo>
                    <a:pt x="0" y="144780"/>
                  </a:lnTo>
                  <a:close/>
                  <a:moveTo>
                    <a:pt x="0" y="1866496"/>
                  </a:moveTo>
                  <a:lnTo>
                    <a:pt x="144780" y="1866496"/>
                  </a:lnTo>
                  <a:lnTo>
                    <a:pt x="144780" y="2011276"/>
                  </a:lnTo>
                  <a:lnTo>
                    <a:pt x="0" y="2011276"/>
                  </a:lnTo>
                  <a:lnTo>
                    <a:pt x="0" y="1866496"/>
                  </a:lnTo>
                  <a:close/>
                  <a:moveTo>
                    <a:pt x="49297971" y="144780"/>
                  </a:moveTo>
                  <a:lnTo>
                    <a:pt x="49442750" y="144780"/>
                  </a:lnTo>
                  <a:lnTo>
                    <a:pt x="49442750" y="1866496"/>
                  </a:lnTo>
                  <a:lnTo>
                    <a:pt x="49297971" y="1866496"/>
                  </a:lnTo>
                  <a:lnTo>
                    <a:pt x="49297971" y="144780"/>
                  </a:lnTo>
                  <a:close/>
                  <a:moveTo>
                    <a:pt x="144780" y="1866496"/>
                  </a:moveTo>
                  <a:lnTo>
                    <a:pt x="49297971" y="1866496"/>
                  </a:lnTo>
                  <a:lnTo>
                    <a:pt x="49297971" y="2011276"/>
                  </a:lnTo>
                  <a:lnTo>
                    <a:pt x="144780" y="2011276"/>
                  </a:lnTo>
                  <a:lnTo>
                    <a:pt x="144780" y="1866496"/>
                  </a:lnTo>
                  <a:close/>
                  <a:moveTo>
                    <a:pt x="49297971" y="0"/>
                  </a:moveTo>
                  <a:lnTo>
                    <a:pt x="49442750" y="0"/>
                  </a:lnTo>
                  <a:lnTo>
                    <a:pt x="49442750" y="144780"/>
                  </a:lnTo>
                  <a:lnTo>
                    <a:pt x="49297971" y="144780"/>
                  </a:lnTo>
                  <a:lnTo>
                    <a:pt x="4929797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9297971" y="0"/>
                  </a:lnTo>
                  <a:lnTo>
                    <a:pt x="4929797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sp>
        <p:nvSpPr>
          <p:cNvPr id="5" name="AutoShape 5"/>
          <p:cNvSpPr/>
          <p:nvPr/>
        </p:nvSpPr>
        <p:spPr>
          <a:xfrm rot="-5400000">
            <a:off x="17073070" y="9891220"/>
            <a:ext cx="743936" cy="0"/>
          </a:xfrm>
          <a:prstGeom prst="line">
            <a:avLst/>
          </a:prstGeom>
          <a:ln w="47625" cap="rnd">
            <a:solidFill>
              <a:srgbClr val="38455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 rot="-5400000">
            <a:off x="17659937" y="9769747"/>
            <a:ext cx="432159" cy="290570"/>
            <a:chOff x="0" y="0"/>
            <a:chExt cx="1930400" cy="12979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965001" y="888967"/>
            <a:ext cx="14117321" cy="8369333"/>
            <a:chOff x="0" y="0"/>
            <a:chExt cx="5366018" cy="3181198"/>
          </a:xfrm>
        </p:grpSpPr>
        <p:sp>
          <p:nvSpPr>
            <p:cNvPr id="9" name="Freeform 9"/>
            <p:cNvSpPr/>
            <p:nvPr/>
          </p:nvSpPr>
          <p:spPr>
            <a:xfrm>
              <a:off x="92710" y="106680"/>
              <a:ext cx="5261878" cy="3061818"/>
            </a:xfrm>
            <a:custGeom>
              <a:avLst/>
              <a:gdLst/>
              <a:ahLst/>
              <a:cxnLst/>
              <a:rect l="l" t="t" r="r" b="b"/>
              <a:pathLst>
                <a:path w="5261878" h="3061818">
                  <a:moveTo>
                    <a:pt x="5235208" y="2872588"/>
                  </a:moveTo>
                  <a:cubicBezTo>
                    <a:pt x="5235208" y="2960218"/>
                    <a:pt x="5159008" y="3031338"/>
                    <a:pt x="5077728" y="3031338"/>
                  </a:cubicBezTo>
                  <a:lnTo>
                    <a:pt x="66040" y="3031338"/>
                  </a:lnTo>
                  <a:cubicBezTo>
                    <a:pt x="43180" y="3031338"/>
                    <a:pt x="20320" y="3026258"/>
                    <a:pt x="0" y="3017368"/>
                  </a:cubicBezTo>
                  <a:cubicBezTo>
                    <a:pt x="26670" y="3045308"/>
                    <a:pt x="63500" y="3061818"/>
                    <a:pt x="127664" y="3061818"/>
                  </a:cubicBezTo>
                  <a:lnTo>
                    <a:pt x="5115828" y="3061818"/>
                  </a:lnTo>
                  <a:cubicBezTo>
                    <a:pt x="5195839" y="3061818"/>
                    <a:pt x="5261878" y="2995778"/>
                    <a:pt x="5261878" y="2915768"/>
                  </a:cubicBezTo>
                  <a:lnTo>
                    <a:pt x="5261878" y="95250"/>
                  </a:lnTo>
                  <a:cubicBezTo>
                    <a:pt x="5261878" y="58420"/>
                    <a:pt x="5247908" y="25400"/>
                    <a:pt x="5226318" y="0"/>
                  </a:cubicBezTo>
                  <a:cubicBezTo>
                    <a:pt x="5232668" y="16510"/>
                    <a:pt x="5235208" y="34290"/>
                    <a:pt x="5235208" y="52070"/>
                  </a:cubicBezTo>
                  <a:lnTo>
                    <a:pt x="5235208" y="2872588"/>
                  </a:lnTo>
                  <a:close/>
                </a:path>
              </a:pathLst>
            </a:custGeom>
            <a:solidFill>
              <a:srgbClr val="38455D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2700" y="12700"/>
              <a:ext cx="5301249" cy="3112618"/>
            </a:xfrm>
            <a:custGeom>
              <a:avLst/>
              <a:gdLst/>
              <a:ahLst/>
              <a:cxnLst/>
              <a:rect l="l" t="t" r="r" b="b"/>
              <a:pathLst>
                <a:path w="5301249" h="3112618">
                  <a:moveTo>
                    <a:pt x="146050" y="3112618"/>
                  </a:moveTo>
                  <a:lnTo>
                    <a:pt x="5155199" y="3112618"/>
                  </a:lnTo>
                  <a:cubicBezTo>
                    <a:pt x="5235208" y="3112618"/>
                    <a:pt x="5301249" y="3046578"/>
                    <a:pt x="5301249" y="2966568"/>
                  </a:cubicBezTo>
                  <a:lnTo>
                    <a:pt x="5301249" y="146050"/>
                  </a:lnTo>
                  <a:cubicBezTo>
                    <a:pt x="5301249" y="66040"/>
                    <a:pt x="5235208" y="0"/>
                    <a:pt x="515519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966568"/>
                  </a:lnTo>
                  <a:cubicBezTo>
                    <a:pt x="0" y="3047848"/>
                    <a:pt x="66040" y="3112618"/>
                    <a:pt x="146050" y="31126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5366019" cy="3181198"/>
            </a:xfrm>
            <a:custGeom>
              <a:avLst/>
              <a:gdLst/>
              <a:ahLst/>
              <a:cxnLst/>
              <a:rect l="l" t="t" r="r" b="b"/>
              <a:pathLst>
                <a:path w="5366019" h="3181198">
                  <a:moveTo>
                    <a:pt x="5302519" y="74930"/>
                  </a:moveTo>
                  <a:cubicBezTo>
                    <a:pt x="5274578" y="30480"/>
                    <a:pt x="5225049" y="0"/>
                    <a:pt x="516789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979268"/>
                  </a:lnTo>
                  <a:cubicBezTo>
                    <a:pt x="0" y="3031338"/>
                    <a:pt x="25400" y="3077058"/>
                    <a:pt x="63500" y="3106268"/>
                  </a:cubicBezTo>
                  <a:cubicBezTo>
                    <a:pt x="91440" y="3150718"/>
                    <a:pt x="140970" y="3181198"/>
                    <a:pt x="225315" y="3181198"/>
                  </a:cubicBezTo>
                  <a:lnTo>
                    <a:pt x="5207269" y="3181198"/>
                  </a:lnTo>
                  <a:cubicBezTo>
                    <a:pt x="5294899" y="3181198"/>
                    <a:pt x="5366019" y="3110078"/>
                    <a:pt x="5366019" y="3022448"/>
                  </a:cubicBezTo>
                  <a:lnTo>
                    <a:pt x="5366019" y="201930"/>
                  </a:lnTo>
                  <a:cubicBezTo>
                    <a:pt x="5366018" y="149860"/>
                    <a:pt x="5340618" y="104140"/>
                    <a:pt x="5302519" y="74930"/>
                  </a:cubicBezTo>
                  <a:close/>
                  <a:moveTo>
                    <a:pt x="12700" y="297926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167899" y="12700"/>
                  </a:lnTo>
                  <a:cubicBezTo>
                    <a:pt x="5247908" y="12700"/>
                    <a:pt x="5313949" y="78740"/>
                    <a:pt x="5313949" y="158750"/>
                  </a:cubicBezTo>
                  <a:lnTo>
                    <a:pt x="5313949" y="2979268"/>
                  </a:lnTo>
                  <a:cubicBezTo>
                    <a:pt x="5313949" y="3059278"/>
                    <a:pt x="5247908" y="3125318"/>
                    <a:pt x="5167899" y="3125318"/>
                  </a:cubicBezTo>
                  <a:lnTo>
                    <a:pt x="158750" y="3125318"/>
                  </a:lnTo>
                  <a:cubicBezTo>
                    <a:pt x="78740" y="3125318"/>
                    <a:pt x="12700" y="3060548"/>
                    <a:pt x="12700" y="2979268"/>
                  </a:cubicBezTo>
                  <a:close/>
                  <a:moveTo>
                    <a:pt x="5354588" y="3022448"/>
                  </a:moveTo>
                  <a:cubicBezTo>
                    <a:pt x="5354588" y="3102458"/>
                    <a:pt x="5287278" y="3168498"/>
                    <a:pt x="5207269" y="3168498"/>
                  </a:cubicBezTo>
                  <a:lnTo>
                    <a:pt x="225315" y="3168498"/>
                  </a:lnTo>
                  <a:cubicBezTo>
                    <a:pt x="157480" y="3168498"/>
                    <a:pt x="120650" y="3151988"/>
                    <a:pt x="93980" y="3124048"/>
                  </a:cubicBezTo>
                  <a:cubicBezTo>
                    <a:pt x="114300" y="3132938"/>
                    <a:pt x="135890" y="3138018"/>
                    <a:pt x="160020" y="3138018"/>
                  </a:cubicBezTo>
                  <a:lnTo>
                    <a:pt x="5169169" y="3138018"/>
                  </a:lnTo>
                  <a:cubicBezTo>
                    <a:pt x="5256799" y="3138018"/>
                    <a:pt x="5327919" y="3066898"/>
                    <a:pt x="5327919" y="2979268"/>
                  </a:cubicBezTo>
                  <a:lnTo>
                    <a:pt x="5327919" y="158750"/>
                  </a:lnTo>
                  <a:cubicBezTo>
                    <a:pt x="5327919" y="140970"/>
                    <a:pt x="5324108" y="123190"/>
                    <a:pt x="5319028" y="106680"/>
                  </a:cubicBezTo>
                  <a:cubicBezTo>
                    <a:pt x="5340619" y="132080"/>
                    <a:pt x="5354588" y="165100"/>
                    <a:pt x="5354588" y="201930"/>
                  </a:cubicBezTo>
                  <a:lnTo>
                    <a:pt x="5354588" y="3022448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322733" y="308566"/>
            <a:ext cx="705967" cy="932844"/>
          </a:xfrm>
          <a:custGeom>
            <a:avLst/>
            <a:gdLst/>
            <a:ahLst/>
            <a:cxnLst/>
            <a:rect l="l" t="t" r="r" b="b"/>
            <a:pathLst>
              <a:path w="705967" h="932844">
                <a:moveTo>
                  <a:pt x="0" y="0"/>
                </a:moveTo>
                <a:lnTo>
                  <a:pt x="705967" y="0"/>
                </a:lnTo>
                <a:lnTo>
                  <a:pt x="705967" y="932844"/>
                </a:lnTo>
                <a:lnTo>
                  <a:pt x="0" y="932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4231623" y="9543064"/>
            <a:ext cx="2443263" cy="743936"/>
            <a:chOff x="0" y="0"/>
            <a:chExt cx="3257685" cy="991914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3257685" cy="991914"/>
              <a:chOff x="0" y="0"/>
              <a:chExt cx="6605515" cy="201127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72390" y="72390"/>
                <a:ext cx="6460735" cy="1866496"/>
              </a:xfrm>
              <a:custGeom>
                <a:avLst/>
                <a:gdLst/>
                <a:ahLst/>
                <a:cxnLst/>
                <a:rect l="l" t="t" r="r" b="b"/>
                <a:pathLst>
                  <a:path w="6460735" h="1866496">
                    <a:moveTo>
                      <a:pt x="0" y="0"/>
                    </a:moveTo>
                    <a:lnTo>
                      <a:pt x="6460735" y="0"/>
                    </a:lnTo>
                    <a:lnTo>
                      <a:pt x="6460735" y="1866496"/>
                    </a:lnTo>
                    <a:lnTo>
                      <a:pt x="0" y="18664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CC88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0"/>
                <a:ext cx="6605515" cy="2011276"/>
              </a:xfrm>
              <a:custGeom>
                <a:avLst/>
                <a:gdLst/>
                <a:ahLst/>
                <a:cxnLst/>
                <a:rect l="l" t="t" r="r" b="b"/>
                <a:pathLst>
                  <a:path w="6605515" h="2011276">
                    <a:moveTo>
                      <a:pt x="6460735" y="1866496"/>
                    </a:moveTo>
                    <a:lnTo>
                      <a:pt x="6605515" y="1866496"/>
                    </a:lnTo>
                    <a:lnTo>
                      <a:pt x="6605515" y="2011276"/>
                    </a:lnTo>
                    <a:lnTo>
                      <a:pt x="6460735" y="2011276"/>
                    </a:lnTo>
                    <a:lnTo>
                      <a:pt x="6460735" y="1866496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866496"/>
                    </a:lnTo>
                    <a:lnTo>
                      <a:pt x="0" y="1866496"/>
                    </a:lnTo>
                    <a:lnTo>
                      <a:pt x="0" y="144780"/>
                    </a:lnTo>
                    <a:close/>
                    <a:moveTo>
                      <a:pt x="0" y="1866496"/>
                    </a:moveTo>
                    <a:lnTo>
                      <a:pt x="144780" y="1866496"/>
                    </a:lnTo>
                    <a:lnTo>
                      <a:pt x="144780" y="2011276"/>
                    </a:lnTo>
                    <a:lnTo>
                      <a:pt x="0" y="2011276"/>
                    </a:lnTo>
                    <a:lnTo>
                      <a:pt x="0" y="1866496"/>
                    </a:lnTo>
                    <a:close/>
                    <a:moveTo>
                      <a:pt x="6460735" y="144780"/>
                    </a:moveTo>
                    <a:lnTo>
                      <a:pt x="6605515" y="144780"/>
                    </a:lnTo>
                    <a:lnTo>
                      <a:pt x="6605515" y="1866496"/>
                    </a:lnTo>
                    <a:lnTo>
                      <a:pt x="6460735" y="1866496"/>
                    </a:lnTo>
                    <a:lnTo>
                      <a:pt x="6460735" y="144780"/>
                    </a:lnTo>
                    <a:close/>
                    <a:moveTo>
                      <a:pt x="144780" y="1866496"/>
                    </a:moveTo>
                    <a:lnTo>
                      <a:pt x="6460735" y="1866496"/>
                    </a:lnTo>
                    <a:lnTo>
                      <a:pt x="6460735" y="2011276"/>
                    </a:lnTo>
                    <a:lnTo>
                      <a:pt x="144780" y="2011276"/>
                    </a:lnTo>
                    <a:lnTo>
                      <a:pt x="144780" y="1866496"/>
                    </a:lnTo>
                    <a:close/>
                    <a:moveTo>
                      <a:pt x="6460735" y="0"/>
                    </a:moveTo>
                    <a:lnTo>
                      <a:pt x="6605515" y="0"/>
                    </a:lnTo>
                    <a:lnTo>
                      <a:pt x="6605515" y="144780"/>
                    </a:lnTo>
                    <a:lnTo>
                      <a:pt x="6460735" y="144780"/>
                    </a:lnTo>
                    <a:lnTo>
                      <a:pt x="6460735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460735" y="0"/>
                    </a:lnTo>
                    <a:lnTo>
                      <a:pt x="6460735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38455D"/>
              </a:solidFill>
            </p:spPr>
          </p:sp>
        </p:grpSp>
        <p:sp>
          <p:nvSpPr>
            <p:cNvPr id="17" name="AutoShape 17"/>
            <p:cNvSpPr/>
            <p:nvPr/>
          </p:nvSpPr>
          <p:spPr>
            <a:xfrm flipV="1">
              <a:off x="1396263" y="279930"/>
              <a:ext cx="0" cy="432055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 flipV="1">
              <a:off x="1628842" y="279930"/>
              <a:ext cx="0" cy="432055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flipV="1">
              <a:off x="1861422" y="279930"/>
              <a:ext cx="0" cy="432055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0" name="TextBox 20"/>
          <p:cNvSpPr txBox="1"/>
          <p:nvPr/>
        </p:nvSpPr>
        <p:spPr>
          <a:xfrm>
            <a:off x="4643871" y="4302284"/>
            <a:ext cx="8759582" cy="165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61"/>
              </a:lnSpc>
            </a:pPr>
            <a:r>
              <a:rPr lang="en-US" sz="11692" spc="-350">
                <a:solidFill>
                  <a:srgbClr val="38455D"/>
                </a:solidFill>
                <a:latin typeface="JetBrains Mono Ultra-Bold"/>
              </a:rPr>
              <a:t>Conclusion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55085" y="9543064"/>
            <a:ext cx="611690" cy="743936"/>
            <a:chOff x="0" y="0"/>
            <a:chExt cx="815587" cy="991914"/>
          </a:xfrm>
        </p:grpSpPr>
        <p:sp>
          <p:nvSpPr>
            <p:cNvPr id="22" name="AutoShape 22"/>
            <p:cNvSpPr/>
            <p:nvPr/>
          </p:nvSpPr>
          <p:spPr>
            <a:xfrm flipV="1">
              <a:off x="783837" y="0"/>
              <a:ext cx="0" cy="991914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23" name="Group 23"/>
            <p:cNvGrpSpPr/>
            <p:nvPr/>
          </p:nvGrpSpPr>
          <p:grpSpPr>
            <a:xfrm rot="5400000">
              <a:off x="-94393" y="302244"/>
              <a:ext cx="576212" cy="387426"/>
              <a:chOff x="0" y="0"/>
              <a:chExt cx="1930400" cy="129794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38455D"/>
              </a:solidFill>
            </p:spPr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43064"/>
            <a:ext cx="18288000" cy="743936"/>
            <a:chOff x="0" y="0"/>
            <a:chExt cx="49442750" cy="2011276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49297970" cy="1866496"/>
            </a:xfrm>
            <a:custGeom>
              <a:avLst/>
              <a:gdLst/>
              <a:ahLst/>
              <a:cxnLst/>
              <a:rect l="l" t="t" r="r" b="b"/>
              <a:pathLst>
                <a:path w="49297970" h="1866496">
                  <a:moveTo>
                    <a:pt x="0" y="0"/>
                  </a:moveTo>
                  <a:lnTo>
                    <a:pt x="49297970" y="0"/>
                  </a:lnTo>
                  <a:lnTo>
                    <a:pt x="49297970" y="1866496"/>
                  </a:lnTo>
                  <a:lnTo>
                    <a:pt x="0" y="1866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49442750" cy="2011276"/>
            </a:xfrm>
            <a:custGeom>
              <a:avLst/>
              <a:gdLst/>
              <a:ahLst/>
              <a:cxnLst/>
              <a:rect l="l" t="t" r="r" b="b"/>
              <a:pathLst>
                <a:path w="49442750" h="2011276">
                  <a:moveTo>
                    <a:pt x="49297971" y="1866496"/>
                  </a:moveTo>
                  <a:lnTo>
                    <a:pt x="49442750" y="1866496"/>
                  </a:lnTo>
                  <a:lnTo>
                    <a:pt x="49442750" y="2011276"/>
                  </a:lnTo>
                  <a:lnTo>
                    <a:pt x="49297971" y="2011276"/>
                  </a:lnTo>
                  <a:lnTo>
                    <a:pt x="49297971" y="186649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66496"/>
                  </a:lnTo>
                  <a:lnTo>
                    <a:pt x="0" y="1866496"/>
                  </a:lnTo>
                  <a:lnTo>
                    <a:pt x="0" y="144780"/>
                  </a:lnTo>
                  <a:close/>
                  <a:moveTo>
                    <a:pt x="0" y="1866496"/>
                  </a:moveTo>
                  <a:lnTo>
                    <a:pt x="144780" y="1866496"/>
                  </a:lnTo>
                  <a:lnTo>
                    <a:pt x="144780" y="2011276"/>
                  </a:lnTo>
                  <a:lnTo>
                    <a:pt x="0" y="2011276"/>
                  </a:lnTo>
                  <a:lnTo>
                    <a:pt x="0" y="1866496"/>
                  </a:lnTo>
                  <a:close/>
                  <a:moveTo>
                    <a:pt x="49297971" y="144780"/>
                  </a:moveTo>
                  <a:lnTo>
                    <a:pt x="49442750" y="144780"/>
                  </a:lnTo>
                  <a:lnTo>
                    <a:pt x="49442750" y="1866496"/>
                  </a:lnTo>
                  <a:lnTo>
                    <a:pt x="49297971" y="1866496"/>
                  </a:lnTo>
                  <a:lnTo>
                    <a:pt x="49297971" y="144780"/>
                  </a:lnTo>
                  <a:close/>
                  <a:moveTo>
                    <a:pt x="144780" y="1866496"/>
                  </a:moveTo>
                  <a:lnTo>
                    <a:pt x="49297971" y="1866496"/>
                  </a:lnTo>
                  <a:lnTo>
                    <a:pt x="49297971" y="2011276"/>
                  </a:lnTo>
                  <a:lnTo>
                    <a:pt x="144780" y="2011276"/>
                  </a:lnTo>
                  <a:lnTo>
                    <a:pt x="144780" y="1866496"/>
                  </a:lnTo>
                  <a:close/>
                  <a:moveTo>
                    <a:pt x="49297971" y="0"/>
                  </a:moveTo>
                  <a:lnTo>
                    <a:pt x="49442750" y="0"/>
                  </a:lnTo>
                  <a:lnTo>
                    <a:pt x="49442750" y="144780"/>
                  </a:lnTo>
                  <a:lnTo>
                    <a:pt x="49297971" y="144780"/>
                  </a:lnTo>
                  <a:lnTo>
                    <a:pt x="4929797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9297971" y="0"/>
                  </a:lnTo>
                  <a:lnTo>
                    <a:pt x="4929797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sp>
        <p:nvSpPr>
          <p:cNvPr id="5" name="AutoShape 5"/>
          <p:cNvSpPr/>
          <p:nvPr/>
        </p:nvSpPr>
        <p:spPr>
          <a:xfrm rot="-5400000">
            <a:off x="17073070" y="9891220"/>
            <a:ext cx="743936" cy="0"/>
          </a:xfrm>
          <a:prstGeom prst="line">
            <a:avLst/>
          </a:prstGeom>
          <a:ln w="47625" cap="rnd">
            <a:solidFill>
              <a:srgbClr val="38455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576560" y="9543064"/>
            <a:ext cx="2443263" cy="743936"/>
            <a:chOff x="0" y="0"/>
            <a:chExt cx="3257685" cy="991914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3257685" cy="991914"/>
              <a:chOff x="0" y="0"/>
              <a:chExt cx="6605515" cy="201127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72390" y="72390"/>
                <a:ext cx="6460735" cy="1866496"/>
              </a:xfrm>
              <a:custGeom>
                <a:avLst/>
                <a:gdLst/>
                <a:ahLst/>
                <a:cxnLst/>
                <a:rect l="l" t="t" r="r" b="b"/>
                <a:pathLst>
                  <a:path w="6460735" h="1866496">
                    <a:moveTo>
                      <a:pt x="0" y="0"/>
                    </a:moveTo>
                    <a:lnTo>
                      <a:pt x="6460735" y="0"/>
                    </a:lnTo>
                    <a:lnTo>
                      <a:pt x="6460735" y="1866496"/>
                    </a:lnTo>
                    <a:lnTo>
                      <a:pt x="0" y="18664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CC88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0"/>
                <a:ext cx="6605515" cy="2011276"/>
              </a:xfrm>
              <a:custGeom>
                <a:avLst/>
                <a:gdLst/>
                <a:ahLst/>
                <a:cxnLst/>
                <a:rect l="l" t="t" r="r" b="b"/>
                <a:pathLst>
                  <a:path w="6605515" h="2011276">
                    <a:moveTo>
                      <a:pt x="6460735" y="1866496"/>
                    </a:moveTo>
                    <a:lnTo>
                      <a:pt x="6605515" y="1866496"/>
                    </a:lnTo>
                    <a:lnTo>
                      <a:pt x="6605515" y="2011276"/>
                    </a:lnTo>
                    <a:lnTo>
                      <a:pt x="6460735" y="2011276"/>
                    </a:lnTo>
                    <a:lnTo>
                      <a:pt x="6460735" y="1866496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866496"/>
                    </a:lnTo>
                    <a:lnTo>
                      <a:pt x="0" y="1866496"/>
                    </a:lnTo>
                    <a:lnTo>
                      <a:pt x="0" y="144780"/>
                    </a:lnTo>
                    <a:close/>
                    <a:moveTo>
                      <a:pt x="0" y="1866496"/>
                    </a:moveTo>
                    <a:lnTo>
                      <a:pt x="144780" y="1866496"/>
                    </a:lnTo>
                    <a:lnTo>
                      <a:pt x="144780" y="2011276"/>
                    </a:lnTo>
                    <a:lnTo>
                      <a:pt x="0" y="2011276"/>
                    </a:lnTo>
                    <a:lnTo>
                      <a:pt x="0" y="1866496"/>
                    </a:lnTo>
                    <a:close/>
                    <a:moveTo>
                      <a:pt x="6460735" y="144780"/>
                    </a:moveTo>
                    <a:lnTo>
                      <a:pt x="6605515" y="144780"/>
                    </a:lnTo>
                    <a:lnTo>
                      <a:pt x="6605515" y="1866496"/>
                    </a:lnTo>
                    <a:lnTo>
                      <a:pt x="6460735" y="1866496"/>
                    </a:lnTo>
                    <a:lnTo>
                      <a:pt x="6460735" y="144780"/>
                    </a:lnTo>
                    <a:close/>
                    <a:moveTo>
                      <a:pt x="144780" y="1866496"/>
                    </a:moveTo>
                    <a:lnTo>
                      <a:pt x="6460735" y="1866496"/>
                    </a:lnTo>
                    <a:lnTo>
                      <a:pt x="6460735" y="2011276"/>
                    </a:lnTo>
                    <a:lnTo>
                      <a:pt x="144780" y="2011276"/>
                    </a:lnTo>
                    <a:lnTo>
                      <a:pt x="144780" y="1866496"/>
                    </a:lnTo>
                    <a:close/>
                    <a:moveTo>
                      <a:pt x="6460735" y="0"/>
                    </a:moveTo>
                    <a:lnTo>
                      <a:pt x="6605515" y="0"/>
                    </a:lnTo>
                    <a:lnTo>
                      <a:pt x="6605515" y="144780"/>
                    </a:lnTo>
                    <a:lnTo>
                      <a:pt x="6460735" y="144780"/>
                    </a:lnTo>
                    <a:lnTo>
                      <a:pt x="6460735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460735" y="0"/>
                    </a:lnTo>
                    <a:lnTo>
                      <a:pt x="6460735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38455D"/>
              </a:solidFill>
            </p:spPr>
          </p:sp>
        </p:grpSp>
        <p:sp>
          <p:nvSpPr>
            <p:cNvPr id="10" name="AutoShape 10"/>
            <p:cNvSpPr/>
            <p:nvPr/>
          </p:nvSpPr>
          <p:spPr>
            <a:xfrm flipV="1">
              <a:off x="1396263" y="279930"/>
              <a:ext cx="0" cy="432055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 flipV="1">
              <a:off x="1628842" y="279930"/>
              <a:ext cx="0" cy="432055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 flipV="1">
              <a:off x="1861422" y="279930"/>
              <a:ext cx="0" cy="432055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3" name="Group 13"/>
          <p:cNvGrpSpPr/>
          <p:nvPr/>
        </p:nvGrpSpPr>
        <p:grpSpPr>
          <a:xfrm rot="-5400000">
            <a:off x="17659937" y="9769747"/>
            <a:ext cx="432159" cy="290570"/>
            <a:chOff x="0" y="0"/>
            <a:chExt cx="1930400" cy="129794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150251" y="1009650"/>
            <a:ext cx="16061424" cy="7706349"/>
            <a:chOff x="0" y="0"/>
            <a:chExt cx="6630192" cy="3181198"/>
          </a:xfrm>
        </p:grpSpPr>
        <p:sp>
          <p:nvSpPr>
            <p:cNvPr id="16" name="Freeform 16"/>
            <p:cNvSpPr/>
            <p:nvPr/>
          </p:nvSpPr>
          <p:spPr>
            <a:xfrm>
              <a:off x="92710" y="106680"/>
              <a:ext cx="6526052" cy="3061818"/>
            </a:xfrm>
            <a:custGeom>
              <a:avLst/>
              <a:gdLst/>
              <a:ahLst/>
              <a:cxnLst/>
              <a:rect l="l" t="t" r="r" b="b"/>
              <a:pathLst>
                <a:path w="6526052" h="3061818">
                  <a:moveTo>
                    <a:pt x="6499381" y="2872588"/>
                  </a:moveTo>
                  <a:cubicBezTo>
                    <a:pt x="6499381" y="2960218"/>
                    <a:pt x="6423181" y="3031338"/>
                    <a:pt x="6341902" y="3031338"/>
                  </a:cubicBezTo>
                  <a:lnTo>
                    <a:pt x="66040" y="3031338"/>
                  </a:lnTo>
                  <a:cubicBezTo>
                    <a:pt x="43180" y="3031338"/>
                    <a:pt x="20320" y="3026258"/>
                    <a:pt x="0" y="3017368"/>
                  </a:cubicBezTo>
                  <a:cubicBezTo>
                    <a:pt x="26670" y="3045308"/>
                    <a:pt x="63500" y="3061818"/>
                    <a:pt x="135722" y="3061818"/>
                  </a:cubicBezTo>
                  <a:lnTo>
                    <a:pt x="6380002" y="3061818"/>
                  </a:lnTo>
                  <a:cubicBezTo>
                    <a:pt x="6460012" y="3061818"/>
                    <a:pt x="6526052" y="2995778"/>
                    <a:pt x="6526052" y="2915768"/>
                  </a:cubicBezTo>
                  <a:lnTo>
                    <a:pt x="6526052" y="95250"/>
                  </a:lnTo>
                  <a:cubicBezTo>
                    <a:pt x="6526052" y="58420"/>
                    <a:pt x="6512081" y="25400"/>
                    <a:pt x="6490492" y="0"/>
                  </a:cubicBezTo>
                  <a:cubicBezTo>
                    <a:pt x="6496842" y="16510"/>
                    <a:pt x="6499381" y="34290"/>
                    <a:pt x="6499381" y="52070"/>
                  </a:cubicBezTo>
                  <a:lnTo>
                    <a:pt x="6499381" y="2872588"/>
                  </a:lnTo>
                  <a:close/>
                </a:path>
              </a:pathLst>
            </a:custGeom>
            <a:solidFill>
              <a:srgbClr val="38455D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12700" y="12700"/>
              <a:ext cx="6565422" cy="3112618"/>
            </a:xfrm>
            <a:custGeom>
              <a:avLst/>
              <a:gdLst/>
              <a:ahLst/>
              <a:cxnLst/>
              <a:rect l="l" t="t" r="r" b="b"/>
              <a:pathLst>
                <a:path w="6565422" h="3112618">
                  <a:moveTo>
                    <a:pt x="146050" y="3112618"/>
                  </a:moveTo>
                  <a:lnTo>
                    <a:pt x="6419372" y="3112618"/>
                  </a:lnTo>
                  <a:cubicBezTo>
                    <a:pt x="6499382" y="3112618"/>
                    <a:pt x="6565422" y="3046578"/>
                    <a:pt x="6565422" y="2966568"/>
                  </a:cubicBezTo>
                  <a:lnTo>
                    <a:pt x="6565422" y="146050"/>
                  </a:lnTo>
                  <a:cubicBezTo>
                    <a:pt x="6565422" y="66040"/>
                    <a:pt x="6499382" y="0"/>
                    <a:pt x="6419372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966568"/>
                  </a:lnTo>
                  <a:cubicBezTo>
                    <a:pt x="0" y="3047848"/>
                    <a:pt x="66040" y="3112618"/>
                    <a:pt x="146050" y="31126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6630192" cy="3181198"/>
            </a:xfrm>
            <a:custGeom>
              <a:avLst/>
              <a:gdLst/>
              <a:ahLst/>
              <a:cxnLst/>
              <a:rect l="l" t="t" r="r" b="b"/>
              <a:pathLst>
                <a:path w="6630192" h="3181198">
                  <a:moveTo>
                    <a:pt x="6566691" y="74930"/>
                  </a:moveTo>
                  <a:cubicBezTo>
                    <a:pt x="6538752" y="30480"/>
                    <a:pt x="6489222" y="0"/>
                    <a:pt x="6432072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979268"/>
                  </a:lnTo>
                  <a:cubicBezTo>
                    <a:pt x="0" y="3031338"/>
                    <a:pt x="25400" y="3077058"/>
                    <a:pt x="63500" y="3106268"/>
                  </a:cubicBezTo>
                  <a:cubicBezTo>
                    <a:pt x="91440" y="3150718"/>
                    <a:pt x="140970" y="3181198"/>
                    <a:pt x="234630" y="3181198"/>
                  </a:cubicBezTo>
                  <a:lnTo>
                    <a:pt x="6471442" y="3181198"/>
                  </a:lnTo>
                  <a:cubicBezTo>
                    <a:pt x="6559072" y="3181198"/>
                    <a:pt x="6630192" y="3110078"/>
                    <a:pt x="6630192" y="3022448"/>
                  </a:cubicBezTo>
                  <a:lnTo>
                    <a:pt x="6630192" y="201930"/>
                  </a:lnTo>
                  <a:cubicBezTo>
                    <a:pt x="6630191" y="149860"/>
                    <a:pt x="6604791" y="104140"/>
                    <a:pt x="6566691" y="74930"/>
                  </a:cubicBezTo>
                  <a:close/>
                  <a:moveTo>
                    <a:pt x="12700" y="297926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6432072" y="12700"/>
                  </a:lnTo>
                  <a:cubicBezTo>
                    <a:pt x="6512082" y="12700"/>
                    <a:pt x="6578122" y="78740"/>
                    <a:pt x="6578122" y="158750"/>
                  </a:cubicBezTo>
                  <a:lnTo>
                    <a:pt x="6578122" y="2979268"/>
                  </a:lnTo>
                  <a:cubicBezTo>
                    <a:pt x="6578122" y="3059278"/>
                    <a:pt x="6512082" y="3125318"/>
                    <a:pt x="6432072" y="3125318"/>
                  </a:cubicBezTo>
                  <a:lnTo>
                    <a:pt x="158750" y="3125318"/>
                  </a:lnTo>
                  <a:cubicBezTo>
                    <a:pt x="78740" y="3125318"/>
                    <a:pt x="12700" y="3060548"/>
                    <a:pt x="12700" y="2979268"/>
                  </a:cubicBezTo>
                  <a:close/>
                  <a:moveTo>
                    <a:pt x="6618762" y="3022448"/>
                  </a:moveTo>
                  <a:cubicBezTo>
                    <a:pt x="6618762" y="3102458"/>
                    <a:pt x="6551452" y="3168498"/>
                    <a:pt x="6471442" y="3168498"/>
                  </a:cubicBezTo>
                  <a:lnTo>
                    <a:pt x="234630" y="3168498"/>
                  </a:lnTo>
                  <a:cubicBezTo>
                    <a:pt x="157480" y="3168498"/>
                    <a:pt x="120650" y="3151988"/>
                    <a:pt x="93980" y="3124048"/>
                  </a:cubicBezTo>
                  <a:cubicBezTo>
                    <a:pt x="114300" y="3132938"/>
                    <a:pt x="135890" y="3138018"/>
                    <a:pt x="160020" y="3138018"/>
                  </a:cubicBezTo>
                  <a:lnTo>
                    <a:pt x="6433342" y="3138018"/>
                  </a:lnTo>
                  <a:cubicBezTo>
                    <a:pt x="6520972" y="3138018"/>
                    <a:pt x="6592092" y="3066898"/>
                    <a:pt x="6592092" y="2979268"/>
                  </a:cubicBezTo>
                  <a:lnTo>
                    <a:pt x="6592092" y="158750"/>
                  </a:lnTo>
                  <a:cubicBezTo>
                    <a:pt x="6592092" y="140970"/>
                    <a:pt x="6588282" y="123190"/>
                    <a:pt x="6583202" y="106680"/>
                  </a:cubicBezTo>
                  <a:cubicBezTo>
                    <a:pt x="6604792" y="132080"/>
                    <a:pt x="6618762" y="165100"/>
                    <a:pt x="6618762" y="201930"/>
                  </a:cubicBezTo>
                  <a:lnTo>
                    <a:pt x="6618762" y="3022448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720665" y="3630182"/>
            <a:ext cx="2600848" cy="2600837"/>
            <a:chOff x="0" y="0"/>
            <a:chExt cx="6350000" cy="63499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61039" r="-79711" b="-140621"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5682665" y="3630182"/>
            <a:ext cx="2600848" cy="2600837"/>
            <a:chOff x="0" y="0"/>
            <a:chExt cx="6350000" cy="634997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62782" t="-52824" r="-27339" b="-100813"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>
            <a:off x="9770635" y="3630182"/>
            <a:ext cx="2600848" cy="2600837"/>
            <a:chOff x="0" y="0"/>
            <a:chExt cx="6350000" cy="634997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2449" r="-12449"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13896125" y="3630182"/>
            <a:ext cx="2600848" cy="2600837"/>
            <a:chOff x="0" y="0"/>
            <a:chExt cx="6350000" cy="634997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2054" t="-16306" r="-7405" b="-45604"/>
              </a:stretch>
            </a:blipFill>
          </p:spPr>
        </p:sp>
      </p:grpSp>
      <p:sp>
        <p:nvSpPr>
          <p:cNvPr id="27" name="Freeform 27"/>
          <p:cNvSpPr/>
          <p:nvPr/>
        </p:nvSpPr>
        <p:spPr>
          <a:xfrm>
            <a:off x="322733" y="308566"/>
            <a:ext cx="705967" cy="932844"/>
          </a:xfrm>
          <a:custGeom>
            <a:avLst/>
            <a:gdLst/>
            <a:ahLst/>
            <a:cxnLst/>
            <a:rect l="l" t="t" r="r" b="b"/>
            <a:pathLst>
              <a:path w="705967" h="932844">
                <a:moveTo>
                  <a:pt x="0" y="0"/>
                </a:moveTo>
                <a:lnTo>
                  <a:pt x="705967" y="0"/>
                </a:lnTo>
                <a:lnTo>
                  <a:pt x="705967" y="932844"/>
                </a:lnTo>
                <a:lnTo>
                  <a:pt x="0" y="9328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8" name="Group 28"/>
          <p:cNvGrpSpPr/>
          <p:nvPr/>
        </p:nvGrpSpPr>
        <p:grpSpPr>
          <a:xfrm>
            <a:off x="255085" y="9543064"/>
            <a:ext cx="611690" cy="743936"/>
            <a:chOff x="0" y="0"/>
            <a:chExt cx="815587" cy="991914"/>
          </a:xfrm>
        </p:grpSpPr>
        <p:sp>
          <p:nvSpPr>
            <p:cNvPr id="29" name="AutoShape 29"/>
            <p:cNvSpPr/>
            <p:nvPr/>
          </p:nvSpPr>
          <p:spPr>
            <a:xfrm flipV="1">
              <a:off x="783837" y="0"/>
              <a:ext cx="0" cy="991914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30" name="Group 30"/>
            <p:cNvGrpSpPr/>
            <p:nvPr/>
          </p:nvGrpSpPr>
          <p:grpSpPr>
            <a:xfrm rot="5400000">
              <a:off x="-94393" y="302244"/>
              <a:ext cx="576212" cy="387426"/>
              <a:chOff x="0" y="0"/>
              <a:chExt cx="1930400" cy="129794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38455D"/>
              </a:solidFill>
            </p:spPr>
          </p:sp>
        </p:grpSp>
      </p:grpSp>
      <p:sp>
        <p:nvSpPr>
          <p:cNvPr id="32" name="TextBox 32"/>
          <p:cNvSpPr txBox="1"/>
          <p:nvPr/>
        </p:nvSpPr>
        <p:spPr>
          <a:xfrm>
            <a:off x="3588277" y="1857295"/>
            <a:ext cx="11073347" cy="999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7000" spc="-210">
                <a:solidFill>
                  <a:srgbClr val="38455D"/>
                </a:solidFill>
                <a:latin typeface="JetBrains Mono Ultra-Bold"/>
              </a:rPr>
              <a:t>Meet The Group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98187" y="7000179"/>
            <a:ext cx="3445805" cy="39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799" spc="139">
                <a:solidFill>
                  <a:srgbClr val="38455D"/>
                </a:solidFill>
                <a:latin typeface="JetBrains Mono Ultra-Bold"/>
              </a:rPr>
              <a:t>SUBHASH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491096" y="7000179"/>
            <a:ext cx="2983986" cy="39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799" spc="139">
                <a:solidFill>
                  <a:srgbClr val="38455D"/>
                </a:solidFill>
                <a:latin typeface="JetBrains Mono Ultra-Bold"/>
              </a:rPr>
              <a:t>PRANAV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854771" y="7000179"/>
            <a:ext cx="2810804" cy="39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799" spc="139">
                <a:solidFill>
                  <a:srgbClr val="38455D"/>
                </a:solidFill>
                <a:latin typeface="JetBrains Mono Ultra-Bold"/>
              </a:rPr>
              <a:t>JYOTISH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395782" y="7000179"/>
            <a:ext cx="3445805" cy="39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799" spc="139">
                <a:solidFill>
                  <a:srgbClr val="38455D"/>
                </a:solidFill>
                <a:latin typeface="JetBrains Mono Ultra-Bold"/>
              </a:rPr>
              <a:t>ALOK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98187" y="7426264"/>
            <a:ext cx="3445805" cy="39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799" spc="139">
                <a:solidFill>
                  <a:srgbClr val="38455D"/>
                </a:solidFill>
                <a:latin typeface="JetBrains Mono Ultra-Bold"/>
              </a:rPr>
              <a:t>102203609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260187" y="7426264"/>
            <a:ext cx="3445805" cy="39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799" spc="139">
                <a:solidFill>
                  <a:srgbClr val="38455D"/>
                </a:solidFill>
                <a:latin typeface="JetBrains Mono Ultra-Bold"/>
              </a:rPr>
              <a:t>102203627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473647" y="7426264"/>
            <a:ext cx="3445805" cy="39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799" spc="139">
                <a:solidFill>
                  <a:srgbClr val="38455D"/>
                </a:solidFill>
                <a:latin typeface="JetBrains Mono Ultra-Bold"/>
              </a:rPr>
              <a:t>102203632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348157" y="7426264"/>
            <a:ext cx="3445805" cy="39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799" spc="139">
                <a:solidFill>
                  <a:srgbClr val="38455D"/>
                </a:solidFill>
                <a:latin typeface="JetBrains Mono Ultra-Bold"/>
              </a:rPr>
              <a:t>102203580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CC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43064"/>
            <a:ext cx="18288000" cy="743936"/>
            <a:chOff x="0" y="0"/>
            <a:chExt cx="49442750" cy="2011276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49297970" cy="1866496"/>
            </a:xfrm>
            <a:custGeom>
              <a:avLst/>
              <a:gdLst/>
              <a:ahLst/>
              <a:cxnLst/>
              <a:rect l="l" t="t" r="r" b="b"/>
              <a:pathLst>
                <a:path w="49297970" h="1866496">
                  <a:moveTo>
                    <a:pt x="0" y="0"/>
                  </a:moveTo>
                  <a:lnTo>
                    <a:pt x="49297970" y="0"/>
                  </a:lnTo>
                  <a:lnTo>
                    <a:pt x="49297970" y="1866496"/>
                  </a:lnTo>
                  <a:lnTo>
                    <a:pt x="0" y="1866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49442750" cy="2011276"/>
            </a:xfrm>
            <a:custGeom>
              <a:avLst/>
              <a:gdLst/>
              <a:ahLst/>
              <a:cxnLst/>
              <a:rect l="l" t="t" r="r" b="b"/>
              <a:pathLst>
                <a:path w="49442750" h="2011276">
                  <a:moveTo>
                    <a:pt x="49297971" y="1866496"/>
                  </a:moveTo>
                  <a:lnTo>
                    <a:pt x="49442750" y="1866496"/>
                  </a:lnTo>
                  <a:lnTo>
                    <a:pt x="49442750" y="2011276"/>
                  </a:lnTo>
                  <a:lnTo>
                    <a:pt x="49297971" y="2011276"/>
                  </a:lnTo>
                  <a:lnTo>
                    <a:pt x="49297971" y="186649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66496"/>
                  </a:lnTo>
                  <a:lnTo>
                    <a:pt x="0" y="1866496"/>
                  </a:lnTo>
                  <a:lnTo>
                    <a:pt x="0" y="144780"/>
                  </a:lnTo>
                  <a:close/>
                  <a:moveTo>
                    <a:pt x="0" y="1866496"/>
                  </a:moveTo>
                  <a:lnTo>
                    <a:pt x="144780" y="1866496"/>
                  </a:lnTo>
                  <a:lnTo>
                    <a:pt x="144780" y="2011276"/>
                  </a:lnTo>
                  <a:lnTo>
                    <a:pt x="0" y="2011276"/>
                  </a:lnTo>
                  <a:lnTo>
                    <a:pt x="0" y="1866496"/>
                  </a:lnTo>
                  <a:close/>
                  <a:moveTo>
                    <a:pt x="49297971" y="144780"/>
                  </a:moveTo>
                  <a:lnTo>
                    <a:pt x="49442750" y="144780"/>
                  </a:lnTo>
                  <a:lnTo>
                    <a:pt x="49442750" y="1866496"/>
                  </a:lnTo>
                  <a:lnTo>
                    <a:pt x="49297971" y="1866496"/>
                  </a:lnTo>
                  <a:lnTo>
                    <a:pt x="49297971" y="144780"/>
                  </a:lnTo>
                  <a:close/>
                  <a:moveTo>
                    <a:pt x="144780" y="1866496"/>
                  </a:moveTo>
                  <a:lnTo>
                    <a:pt x="49297971" y="1866496"/>
                  </a:lnTo>
                  <a:lnTo>
                    <a:pt x="49297971" y="2011276"/>
                  </a:lnTo>
                  <a:lnTo>
                    <a:pt x="144780" y="2011276"/>
                  </a:lnTo>
                  <a:lnTo>
                    <a:pt x="144780" y="1866496"/>
                  </a:lnTo>
                  <a:close/>
                  <a:moveTo>
                    <a:pt x="49297971" y="0"/>
                  </a:moveTo>
                  <a:lnTo>
                    <a:pt x="49442750" y="0"/>
                  </a:lnTo>
                  <a:lnTo>
                    <a:pt x="49442750" y="144780"/>
                  </a:lnTo>
                  <a:lnTo>
                    <a:pt x="49297971" y="144780"/>
                  </a:lnTo>
                  <a:lnTo>
                    <a:pt x="4929797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9297971" y="0"/>
                  </a:lnTo>
                  <a:lnTo>
                    <a:pt x="4929797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5001522" y="9543064"/>
            <a:ext cx="2443263" cy="743936"/>
            <a:chOff x="0" y="0"/>
            <a:chExt cx="6605515" cy="2011276"/>
          </a:xfrm>
        </p:grpSpPr>
        <p:sp>
          <p:nvSpPr>
            <p:cNvPr id="6" name="Freeform 6"/>
            <p:cNvSpPr/>
            <p:nvPr/>
          </p:nvSpPr>
          <p:spPr>
            <a:xfrm>
              <a:off x="72390" y="72390"/>
              <a:ext cx="6460735" cy="1866496"/>
            </a:xfrm>
            <a:custGeom>
              <a:avLst/>
              <a:gdLst/>
              <a:ahLst/>
              <a:cxnLst/>
              <a:rect l="l" t="t" r="r" b="b"/>
              <a:pathLst>
                <a:path w="6460735" h="1866496">
                  <a:moveTo>
                    <a:pt x="0" y="0"/>
                  </a:moveTo>
                  <a:lnTo>
                    <a:pt x="6460735" y="0"/>
                  </a:lnTo>
                  <a:lnTo>
                    <a:pt x="6460735" y="1866496"/>
                  </a:lnTo>
                  <a:lnTo>
                    <a:pt x="0" y="1866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C88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605515" cy="2011276"/>
            </a:xfrm>
            <a:custGeom>
              <a:avLst/>
              <a:gdLst/>
              <a:ahLst/>
              <a:cxnLst/>
              <a:rect l="l" t="t" r="r" b="b"/>
              <a:pathLst>
                <a:path w="6605515" h="2011276">
                  <a:moveTo>
                    <a:pt x="6460735" y="1866496"/>
                  </a:moveTo>
                  <a:lnTo>
                    <a:pt x="6605515" y="1866496"/>
                  </a:lnTo>
                  <a:lnTo>
                    <a:pt x="6605515" y="2011276"/>
                  </a:lnTo>
                  <a:lnTo>
                    <a:pt x="6460735" y="2011276"/>
                  </a:lnTo>
                  <a:lnTo>
                    <a:pt x="6460735" y="186649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66496"/>
                  </a:lnTo>
                  <a:lnTo>
                    <a:pt x="0" y="1866496"/>
                  </a:lnTo>
                  <a:lnTo>
                    <a:pt x="0" y="144780"/>
                  </a:lnTo>
                  <a:close/>
                  <a:moveTo>
                    <a:pt x="0" y="1866496"/>
                  </a:moveTo>
                  <a:lnTo>
                    <a:pt x="144780" y="1866496"/>
                  </a:lnTo>
                  <a:lnTo>
                    <a:pt x="144780" y="2011276"/>
                  </a:lnTo>
                  <a:lnTo>
                    <a:pt x="0" y="2011276"/>
                  </a:lnTo>
                  <a:lnTo>
                    <a:pt x="0" y="1866496"/>
                  </a:lnTo>
                  <a:close/>
                  <a:moveTo>
                    <a:pt x="6460735" y="144780"/>
                  </a:moveTo>
                  <a:lnTo>
                    <a:pt x="6605515" y="144780"/>
                  </a:lnTo>
                  <a:lnTo>
                    <a:pt x="6605515" y="1866496"/>
                  </a:lnTo>
                  <a:lnTo>
                    <a:pt x="6460735" y="1866496"/>
                  </a:lnTo>
                  <a:lnTo>
                    <a:pt x="6460735" y="144780"/>
                  </a:lnTo>
                  <a:close/>
                  <a:moveTo>
                    <a:pt x="144780" y="1866496"/>
                  </a:moveTo>
                  <a:lnTo>
                    <a:pt x="6460735" y="1866496"/>
                  </a:lnTo>
                  <a:lnTo>
                    <a:pt x="6460735" y="2011276"/>
                  </a:lnTo>
                  <a:lnTo>
                    <a:pt x="144780" y="2011276"/>
                  </a:lnTo>
                  <a:lnTo>
                    <a:pt x="144780" y="1866496"/>
                  </a:lnTo>
                  <a:close/>
                  <a:moveTo>
                    <a:pt x="6460735" y="0"/>
                  </a:moveTo>
                  <a:lnTo>
                    <a:pt x="6605515" y="0"/>
                  </a:lnTo>
                  <a:lnTo>
                    <a:pt x="6605515" y="144780"/>
                  </a:lnTo>
                  <a:lnTo>
                    <a:pt x="6460735" y="144780"/>
                  </a:lnTo>
                  <a:lnTo>
                    <a:pt x="646073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460735" y="0"/>
                  </a:lnTo>
                  <a:lnTo>
                    <a:pt x="646073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sp>
        <p:nvSpPr>
          <p:cNvPr id="8" name="AutoShape 8"/>
          <p:cNvSpPr/>
          <p:nvPr/>
        </p:nvSpPr>
        <p:spPr>
          <a:xfrm rot="-5400000">
            <a:off x="15886698" y="9891220"/>
            <a:ext cx="324041" cy="0"/>
          </a:xfrm>
          <a:prstGeom prst="line">
            <a:avLst/>
          </a:prstGeom>
          <a:ln w="47625" cap="rnd">
            <a:solidFill>
              <a:srgbClr val="38455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rot="-5400000">
            <a:off x="16061133" y="9891220"/>
            <a:ext cx="324041" cy="0"/>
          </a:xfrm>
          <a:prstGeom prst="line">
            <a:avLst/>
          </a:prstGeom>
          <a:ln w="47625" cap="rnd">
            <a:solidFill>
              <a:srgbClr val="38455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rot="-5400000">
            <a:off x="16235568" y="9891220"/>
            <a:ext cx="324041" cy="0"/>
          </a:xfrm>
          <a:prstGeom prst="line">
            <a:avLst/>
          </a:prstGeom>
          <a:ln w="47625" cap="rnd">
            <a:solidFill>
              <a:srgbClr val="38455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 rot="-5400000">
            <a:off x="17659937" y="9769747"/>
            <a:ext cx="432159" cy="290570"/>
            <a:chOff x="0" y="0"/>
            <a:chExt cx="1930400" cy="12979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965001" y="888967"/>
            <a:ext cx="14117321" cy="8369333"/>
            <a:chOff x="0" y="0"/>
            <a:chExt cx="5366018" cy="3181198"/>
          </a:xfrm>
        </p:grpSpPr>
        <p:sp>
          <p:nvSpPr>
            <p:cNvPr id="14" name="Freeform 14"/>
            <p:cNvSpPr/>
            <p:nvPr/>
          </p:nvSpPr>
          <p:spPr>
            <a:xfrm>
              <a:off x="92710" y="106680"/>
              <a:ext cx="5261878" cy="3061818"/>
            </a:xfrm>
            <a:custGeom>
              <a:avLst/>
              <a:gdLst/>
              <a:ahLst/>
              <a:cxnLst/>
              <a:rect l="l" t="t" r="r" b="b"/>
              <a:pathLst>
                <a:path w="5261878" h="3061818">
                  <a:moveTo>
                    <a:pt x="5235208" y="2872588"/>
                  </a:moveTo>
                  <a:cubicBezTo>
                    <a:pt x="5235208" y="2960218"/>
                    <a:pt x="5159008" y="3031338"/>
                    <a:pt x="5077728" y="3031338"/>
                  </a:cubicBezTo>
                  <a:lnTo>
                    <a:pt x="66040" y="3031338"/>
                  </a:lnTo>
                  <a:cubicBezTo>
                    <a:pt x="43180" y="3031338"/>
                    <a:pt x="20320" y="3026258"/>
                    <a:pt x="0" y="3017368"/>
                  </a:cubicBezTo>
                  <a:cubicBezTo>
                    <a:pt x="26670" y="3045308"/>
                    <a:pt x="63500" y="3061818"/>
                    <a:pt x="127664" y="3061818"/>
                  </a:cubicBezTo>
                  <a:lnTo>
                    <a:pt x="5115828" y="3061818"/>
                  </a:lnTo>
                  <a:cubicBezTo>
                    <a:pt x="5195839" y="3061818"/>
                    <a:pt x="5261878" y="2995778"/>
                    <a:pt x="5261878" y="2915768"/>
                  </a:cubicBezTo>
                  <a:lnTo>
                    <a:pt x="5261878" y="95250"/>
                  </a:lnTo>
                  <a:cubicBezTo>
                    <a:pt x="5261878" y="58420"/>
                    <a:pt x="5247908" y="25400"/>
                    <a:pt x="5226318" y="0"/>
                  </a:cubicBezTo>
                  <a:cubicBezTo>
                    <a:pt x="5232668" y="16510"/>
                    <a:pt x="5235208" y="34290"/>
                    <a:pt x="5235208" y="52070"/>
                  </a:cubicBezTo>
                  <a:lnTo>
                    <a:pt x="5235208" y="2872588"/>
                  </a:lnTo>
                  <a:close/>
                </a:path>
              </a:pathLst>
            </a:custGeom>
            <a:solidFill>
              <a:srgbClr val="38455D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12700" y="12700"/>
              <a:ext cx="5301249" cy="3112618"/>
            </a:xfrm>
            <a:custGeom>
              <a:avLst/>
              <a:gdLst/>
              <a:ahLst/>
              <a:cxnLst/>
              <a:rect l="l" t="t" r="r" b="b"/>
              <a:pathLst>
                <a:path w="5301249" h="3112618">
                  <a:moveTo>
                    <a:pt x="146050" y="3112618"/>
                  </a:moveTo>
                  <a:lnTo>
                    <a:pt x="5155199" y="3112618"/>
                  </a:lnTo>
                  <a:cubicBezTo>
                    <a:pt x="5235208" y="3112618"/>
                    <a:pt x="5301249" y="3046578"/>
                    <a:pt x="5301249" y="2966568"/>
                  </a:cubicBezTo>
                  <a:lnTo>
                    <a:pt x="5301249" y="146050"/>
                  </a:lnTo>
                  <a:cubicBezTo>
                    <a:pt x="5301249" y="66040"/>
                    <a:pt x="5235208" y="0"/>
                    <a:pt x="515519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966568"/>
                  </a:lnTo>
                  <a:cubicBezTo>
                    <a:pt x="0" y="3047848"/>
                    <a:pt x="66040" y="3112618"/>
                    <a:pt x="146050" y="31126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5366019" cy="3181198"/>
            </a:xfrm>
            <a:custGeom>
              <a:avLst/>
              <a:gdLst/>
              <a:ahLst/>
              <a:cxnLst/>
              <a:rect l="l" t="t" r="r" b="b"/>
              <a:pathLst>
                <a:path w="5366019" h="3181198">
                  <a:moveTo>
                    <a:pt x="5302519" y="74930"/>
                  </a:moveTo>
                  <a:cubicBezTo>
                    <a:pt x="5274578" y="30480"/>
                    <a:pt x="5225049" y="0"/>
                    <a:pt x="516789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979268"/>
                  </a:lnTo>
                  <a:cubicBezTo>
                    <a:pt x="0" y="3031338"/>
                    <a:pt x="25400" y="3077058"/>
                    <a:pt x="63500" y="3106268"/>
                  </a:cubicBezTo>
                  <a:cubicBezTo>
                    <a:pt x="91440" y="3150718"/>
                    <a:pt x="140970" y="3181198"/>
                    <a:pt x="225315" y="3181198"/>
                  </a:cubicBezTo>
                  <a:lnTo>
                    <a:pt x="5207269" y="3181198"/>
                  </a:lnTo>
                  <a:cubicBezTo>
                    <a:pt x="5294899" y="3181198"/>
                    <a:pt x="5366019" y="3110078"/>
                    <a:pt x="5366019" y="3022448"/>
                  </a:cubicBezTo>
                  <a:lnTo>
                    <a:pt x="5366019" y="201930"/>
                  </a:lnTo>
                  <a:cubicBezTo>
                    <a:pt x="5366018" y="149860"/>
                    <a:pt x="5340618" y="104140"/>
                    <a:pt x="5302519" y="74930"/>
                  </a:cubicBezTo>
                  <a:close/>
                  <a:moveTo>
                    <a:pt x="12700" y="297926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167899" y="12700"/>
                  </a:lnTo>
                  <a:cubicBezTo>
                    <a:pt x="5247908" y="12700"/>
                    <a:pt x="5313949" y="78740"/>
                    <a:pt x="5313949" y="158750"/>
                  </a:cubicBezTo>
                  <a:lnTo>
                    <a:pt x="5313949" y="2979268"/>
                  </a:lnTo>
                  <a:cubicBezTo>
                    <a:pt x="5313949" y="3059278"/>
                    <a:pt x="5247908" y="3125318"/>
                    <a:pt x="5167899" y="3125318"/>
                  </a:cubicBezTo>
                  <a:lnTo>
                    <a:pt x="158750" y="3125318"/>
                  </a:lnTo>
                  <a:cubicBezTo>
                    <a:pt x="78740" y="3125318"/>
                    <a:pt x="12700" y="3060548"/>
                    <a:pt x="12700" y="2979268"/>
                  </a:cubicBezTo>
                  <a:close/>
                  <a:moveTo>
                    <a:pt x="5354588" y="3022448"/>
                  </a:moveTo>
                  <a:cubicBezTo>
                    <a:pt x="5354588" y="3102458"/>
                    <a:pt x="5287278" y="3168498"/>
                    <a:pt x="5207269" y="3168498"/>
                  </a:cubicBezTo>
                  <a:lnTo>
                    <a:pt x="225315" y="3168498"/>
                  </a:lnTo>
                  <a:cubicBezTo>
                    <a:pt x="157480" y="3168498"/>
                    <a:pt x="120650" y="3151988"/>
                    <a:pt x="93980" y="3124048"/>
                  </a:cubicBezTo>
                  <a:cubicBezTo>
                    <a:pt x="114300" y="3132938"/>
                    <a:pt x="135890" y="3138018"/>
                    <a:pt x="160020" y="3138018"/>
                  </a:cubicBezTo>
                  <a:lnTo>
                    <a:pt x="5169169" y="3138018"/>
                  </a:lnTo>
                  <a:cubicBezTo>
                    <a:pt x="5256799" y="3138018"/>
                    <a:pt x="5327919" y="3066898"/>
                    <a:pt x="5327919" y="2979268"/>
                  </a:cubicBezTo>
                  <a:lnTo>
                    <a:pt x="5327919" y="158750"/>
                  </a:lnTo>
                  <a:cubicBezTo>
                    <a:pt x="5327919" y="140970"/>
                    <a:pt x="5324108" y="123190"/>
                    <a:pt x="5319028" y="106680"/>
                  </a:cubicBezTo>
                  <a:cubicBezTo>
                    <a:pt x="5340619" y="132080"/>
                    <a:pt x="5354588" y="165100"/>
                    <a:pt x="5354588" y="201930"/>
                  </a:cubicBezTo>
                  <a:lnTo>
                    <a:pt x="5354588" y="3022448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255085" y="9543064"/>
            <a:ext cx="611690" cy="743936"/>
            <a:chOff x="0" y="0"/>
            <a:chExt cx="815587" cy="991914"/>
          </a:xfrm>
        </p:grpSpPr>
        <p:sp>
          <p:nvSpPr>
            <p:cNvPr id="18" name="AutoShape 18"/>
            <p:cNvSpPr/>
            <p:nvPr/>
          </p:nvSpPr>
          <p:spPr>
            <a:xfrm flipV="1">
              <a:off x="783837" y="0"/>
              <a:ext cx="0" cy="991914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19" name="Group 19"/>
            <p:cNvGrpSpPr/>
            <p:nvPr/>
          </p:nvGrpSpPr>
          <p:grpSpPr>
            <a:xfrm rot="5400000">
              <a:off x="-94393" y="302244"/>
              <a:ext cx="576212" cy="387426"/>
              <a:chOff x="0" y="0"/>
              <a:chExt cx="1930400" cy="129794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38455D"/>
              </a:solidFill>
            </p:spPr>
          </p:sp>
        </p:grpSp>
      </p:grpSp>
      <p:sp>
        <p:nvSpPr>
          <p:cNvPr id="21" name="TextBox 21"/>
          <p:cNvSpPr txBox="1"/>
          <p:nvPr/>
        </p:nvSpPr>
        <p:spPr>
          <a:xfrm>
            <a:off x="4643871" y="4302284"/>
            <a:ext cx="8759582" cy="165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61"/>
              </a:lnSpc>
            </a:pPr>
            <a:r>
              <a:rPr lang="en-US" sz="11692" spc="-350">
                <a:solidFill>
                  <a:srgbClr val="38455D"/>
                </a:solidFill>
                <a:latin typeface="JetBrains Mono Ultra-Bold"/>
              </a:rPr>
              <a:t>Thank you!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7682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2FC7E8-FB4C-E76D-F977-361A6B910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076" y="1"/>
            <a:ext cx="13434647" cy="102945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8238C2-60AE-3267-89E2-A500BDB8EBBA}"/>
              </a:ext>
            </a:extLst>
          </p:cNvPr>
          <p:cNvSpPr txBox="1"/>
          <p:nvPr/>
        </p:nvSpPr>
        <p:spPr>
          <a:xfrm>
            <a:off x="7728065" y="1415561"/>
            <a:ext cx="64191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600" b="1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193809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43064"/>
            <a:ext cx="18288000" cy="743936"/>
            <a:chOff x="0" y="0"/>
            <a:chExt cx="49442750" cy="2011276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49297970" cy="1866496"/>
            </a:xfrm>
            <a:custGeom>
              <a:avLst/>
              <a:gdLst/>
              <a:ahLst/>
              <a:cxnLst/>
              <a:rect l="l" t="t" r="r" b="b"/>
              <a:pathLst>
                <a:path w="49297970" h="1866496">
                  <a:moveTo>
                    <a:pt x="0" y="0"/>
                  </a:moveTo>
                  <a:lnTo>
                    <a:pt x="49297970" y="0"/>
                  </a:lnTo>
                  <a:lnTo>
                    <a:pt x="49297970" y="1866496"/>
                  </a:lnTo>
                  <a:lnTo>
                    <a:pt x="0" y="1866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49442750" cy="2011276"/>
            </a:xfrm>
            <a:custGeom>
              <a:avLst/>
              <a:gdLst/>
              <a:ahLst/>
              <a:cxnLst/>
              <a:rect l="l" t="t" r="r" b="b"/>
              <a:pathLst>
                <a:path w="49442750" h="2011276">
                  <a:moveTo>
                    <a:pt x="49297971" y="1866496"/>
                  </a:moveTo>
                  <a:lnTo>
                    <a:pt x="49442750" y="1866496"/>
                  </a:lnTo>
                  <a:lnTo>
                    <a:pt x="49442750" y="2011276"/>
                  </a:lnTo>
                  <a:lnTo>
                    <a:pt x="49297971" y="2011276"/>
                  </a:lnTo>
                  <a:lnTo>
                    <a:pt x="49297971" y="186649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66496"/>
                  </a:lnTo>
                  <a:lnTo>
                    <a:pt x="0" y="1866496"/>
                  </a:lnTo>
                  <a:lnTo>
                    <a:pt x="0" y="144780"/>
                  </a:lnTo>
                  <a:close/>
                  <a:moveTo>
                    <a:pt x="0" y="1866496"/>
                  </a:moveTo>
                  <a:lnTo>
                    <a:pt x="144780" y="1866496"/>
                  </a:lnTo>
                  <a:lnTo>
                    <a:pt x="144780" y="2011276"/>
                  </a:lnTo>
                  <a:lnTo>
                    <a:pt x="0" y="2011276"/>
                  </a:lnTo>
                  <a:lnTo>
                    <a:pt x="0" y="1866496"/>
                  </a:lnTo>
                  <a:close/>
                  <a:moveTo>
                    <a:pt x="49297971" y="144780"/>
                  </a:moveTo>
                  <a:lnTo>
                    <a:pt x="49442750" y="144780"/>
                  </a:lnTo>
                  <a:lnTo>
                    <a:pt x="49442750" y="1866496"/>
                  </a:lnTo>
                  <a:lnTo>
                    <a:pt x="49297971" y="1866496"/>
                  </a:lnTo>
                  <a:lnTo>
                    <a:pt x="49297971" y="144780"/>
                  </a:lnTo>
                  <a:close/>
                  <a:moveTo>
                    <a:pt x="144780" y="1866496"/>
                  </a:moveTo>
                  <a:lnTo>
                    <a:pt x="49297971" y="1866496"/>
                  </a:lnTo>
                  <a:lnTo>
                    <a:pt x="49297971" y="2011276"/>
                  </a:lnTo>
                  <a:lnTo>
                    <a:pt x="144780" y="2011276"/>
                  </a:lnTo>
                  <a:lnTo>
                    <a:pt x="144780" y="1866496"/>
                  </a:lnTo>
                  <a:close/>
                  <a:moveTo>
                    <a:pt x="49297971" y="0"/>
                  </a:moveTo>
                  <a:lnTo>
                    <a:pt x="49442750" y="0"/>
                  </a:lnTo>
                  <a:lnTo>
                    <a:pt x="49442750" y="144780"/>
                  </a:lnTo>
                  <a:lnTo>
                    <a:pt x="49297971" y="144780"/>
                  </a:lnTo>
                  <a:lnTo>
                    <a:pt x="4929797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9297971" y="0"/>
                  </a:lnTo>
                  <a:lnTo>
                    <a:pt x="4929797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sp>
        <p:nvSpPr>
          <p:cNvPr id="5" name="AutoShape 5"/>
          <p:cNvSpPr/>
          <p:nvPr/>
        </p:nvSpPr>
        <p:spPr>
          <a:xfrm rot="-5400000">
            <a:off x="17073070" y="9891220"/>
            <a:ext cx="743936" cy="0"/>
          </a:xfrm>
          <a:prstGeom prst="line">
            <a:avLst/>
          </a:prstGeom>
          <a:ln w="47625" cap="rnd">
            <a:solidFill>
              <a:srgbClr val="38455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 rot="-5400000">
            <a:off x="17659937" y="9769747"/>
            <a:ext cx="432159" cy="290570"/>
            <a:chOff x="0" y="0"/>
            <a:chExt cx="1930400" cy="12979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2766197" y="774988"/>
            <a:ext cx="13330565" cy="7902911"/>
            <a:chOff x="0" y="0"/>
            <a:chExt cx="5366018" cy="3181198"/>
          </a:xfrm>
        </p:grpSpPr>
        <p:sp>
          <p:nvSpPr>
            <p:cNvPr id="9" name="Freeform 9"/>
            <p:cNvSpPr/>
            <p:nvPr/>
          </p:nvSpPr>
          <p:spPr>
            <a:xfrm>
              <a:off x="92710" y="106680"/>
              <a:ext cx="5261878" cy="3061818"/>
            </a:xfrm>
            <a:custGeom>
              <a:avLst/>
              <a:gdLst/>
              <a:ahLst/>
              <a:cxnLst/>
              <a:rect l="l" t="t" r="r" b="b"/>
              <a:pathLst>
                <a:path w="5261878" h="3061818">
                  <a:moveTo>
                    <a:pt x="5235208" y="2872588"/>
                  </a:moveTo>
                  <a:cubicBezTo>
                    <a:pt x="5235208" y="2960218"/>
                    <a:pt x="5159008" y="3031338"/>
                    <a:pt x="5077728" y="3031338"/>
                  </a:cubicBezTo>
                  <a:lnTo>
                    <a:pt x="66040" y="3031338"/>
                  </a:lnTo>
                  <a:cubicBezTo>
                    <a:pt x="43180" y="3031338"/>
                    <a:pt x="20320" y="3026258"/>
                    <a:pt x="0" y="3017368"/>
                  </a:cubicBezTo>
                  <a:cubicBezTo>
                    <a:pt x="26670" y="3045308"/>
                    <a:pt x="63500" y="3061818"/>
                    <a:pt x="127664" y="3061818"/>
                  </a:cubicBezTo>
                  <a:lnTo>
                    <a:pt x="5115828" y="3061818"/>
                  </a:lnTo>
                  <a:cubicBezTo>
                    <a:pt x="5195839" y="3061818"/>
                    <a:pt x="5261878" y="2995778"/>
                    <a:pt x="5261878" y="2915768"/>
                  </a:cubicBezTo>
                  <a:lnTo>
                    <a:pt x="5261878" y="95250"/>
                  </a:lnTo>
                  <a:cubicBezTo>
                    <a:pt x="5261878" y="58420"/>
                    <a:pt x="5247908" y="25400"/>
                    <a:pt x="5226318" y="0"/>
                  </a:cubicBezTo>
                  <a:cubicBezTo>
                    <a:pt x="5232668" y="16510"/>
                    <a:pt x="5235208" y="34290"/>
                    <a:pt x="5235208" y="52070"/>
                  </a:cubicBezTo>
                  <a:lnTo>
                    <a:pt x="5235208" y="2872588"/>
                  </a:lnTo>
                  <a:close/>
                </a:path>
              </a:pathLst>
            </a:custGeom>
            <a:solidFill>
              <a:srgbClr val="38455D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2700" y="12700"/>
              <a:ext cx="5301249" cy="3112618"/>
            </a:xfrm>
            <a:custGeom>
              <a:avLst/>
              <a:gdLst/>
              <a:ahLst/>
              <a:cxnLst/>
              <a:rect l="l" t="t" r="r" b="b"/>
              <a:pathLst>
                <a:path w="5301249" h="3112618">
                  <a:moveTo>
                    <a:pt x="146050" y="3112618"/>
                  </a:moveTo>
                  <a:lnTo>
                    <a:pt x="5155199" y="3112618"/>
                  </a:lnTo>
                  <a:cubicBezTo>
                    <a:pt x="5235208" y="3112618"/>
                    <a:pt x="5301249" y="3046578"/>
                    <a:pt x="5301249" y="2966568"/>
                  </a:cubicBezTo>
                  <a:lnTo>
                    <a:pt x="5301249" y="146050"/>
                  </a:lnTo>
                  <a:cubicBezTo>
                    <a:pt x="5301249" y="66040"/>
                    <a:pt x="5235208" y="0"/>
                    <a:pt x="515519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966568"/>
                  </a:lnTo>
                  <a:cubicBezTo>
                    <a:pt x="0" y="3047848"/>
                    <a:pt x="66040" y="3112618"/>
                    <a:pt x="146050" y="31126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5366019" cy="3181198"/>
            </a:xfrm>
            <a:custGeom>
              <a:avLst/>
              <a:gdLst/>
              <a:ahLst/>
              <a:cxnLst/>
              <a:rect l="l" t="t" r="r" b="b"/>
              <a:pathLst>
                <a:path w="5366019" h="3181198">
                  <a:moveTo>
                    <a:pt x="5302519" y="74930"/>
                  </a:moveTo>
                  <a:cubicBezTo>
                    <a:pt x="5274578" y="30480"/>
                    <a:pt x="5225049" y="0"/>
                    <a:pt x="516789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979268"/>
                  </a:lnTo>
                  <a:cubicBezTo>
                    <a:pt x="0" y="3031338"/>
                    <a:pt x="25400" y="3077058"/>
                    <a:pt x="63500" y="3106268"/>
                  </a:cubicBezTo>
                  <a:cubicBezTo>
                    <a:pt x="91440" y="3150718"/>
                    <a:pt x="140970" y="3181198"/>
                    <a:pt x="225315" y="3181198"/>
                  </a:cubicBezTo>
                  <a:lnTo>
                    <a:pt x="5207269" y="3181198"/>
                  </a:lnTo>
                  <a:cubicBezTo>
                    <a:pt x="5294899" y="3181198"/>
                    <a:pt x="5366019" y="3110078"/>
                    <a:pt x="5366019" y="3022448"/>
                  </a:cubicBezTo>
                  <a:lnTo>
                    <a:pt x="5366019" y="201930"/>
                  </a:lnTo>
                  <a:cubicBezTo>
                    <a:pt x="5366018" y="149860"/>
                    <a:pt x="5340618" y="104140"/>
                    <a:pt x="5302519" y="74930"/>
                  </a:cubicBezTo>
                  <a:close/>
                  <a:moveTo>
                    <a:pt x="12700" y="297926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167899" y="12700"/>
                  </a:lnTo>
                  <a:cubicBezTo>
                    <a:pt x="5247908" y="12700"/>
                    <a:pt x="5313949" y="78740"/>
                    <a:pt x="5313949" y="158750"/>
                  </a:cubicBezTo>
                  <a:lnTo>
                    <a:pt x="5313949" y="2979268"/>
                  </a:lnTo>
                  <a:cubicBezTo>
                    <a:pt x="5313949" y="3059278"/>
                    <a:pt x="5247908" y="3125318"/>
                    <a:pt x="5167899" y="3125318"/>
                  </a:cubicBezTo>
                  <a:lnTo>
                    <a:pt x="158750" y="3125318"/>
                  </a:lnTo>
                  <a:cubicBezTo>
                    <a:pt x="78740" y="3125318"/>
                    <a:pt x="12700" y="3060548"/>
                    <a:pt x="12700" y="2979268"/>
                  </a:cubicBezTo>
                  <a:close/>
                  <a:moveTo>
                    <a:pt x="5354588" y="3022448"/>
                  </a:moveTo>
                  <a:cubicBezTo>
                    <a:pt x="5354588" y="3102458"/>
                    <a:pt x="5287278" y="3168498"/>
                    <a:pt x="5207269" y="3168498"/>
                  </a:cubicBezTo>
                  <a:lnTo>
                    <a:pt x="225315" y="3168498"/>
                  </a:lnTo>
                  <a:cubicBezTo>
                    <a:pt x="157480" y="3168498"/>
                    <a:pt x="120650" y="3151988"/>
                    <a:pt x="93980" y="3124048"/>
                  </a:cubicBezTo>
                  <a:cubicBezTo>
                    <a:pt x="114300" y="3132938"/>
                    <a:pt x="135890" y="3138018"/>
                    <a:pt x="160020" y="3138018"/>
                  </a:cubicBezTo>
                  <a:lnTo>
                    <a:pt x="5169169" y="3138018"/>
                  </a:lnTo>
                  <a:cubicBezTo>
                    <a:pt x="5256799" y="3138018"/>
                    <a:pt x="5327919" y="3066898"/>
                    <a:pt x="5327919" y="2979268"/>
                  </a:cubicBezTo>
                  <a:lnTo>
                    <a:pt x="5327919" y="158750"/>
                  </a:lnTo>
                  <a:cubicBezTo>
                    <a:pt x="5327919" y="140970"/>
                    <a:pt x="5324108" y="123190"/>
                    <a:pt x="5319028" y="106680"/>
                  </a:cubicBezTo>
                  <a:cubicBezTo>
                    <a:pt x="5340619" y="132080"/>
                    <a:pt x="5354588" y="165100"/>
                    <a:pt x="5354588" y="201930"/>
                  </a:cubicBezTo>
                  <a:lnTo>
                    <a:pt x="5354588" y="3022448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527397" y="4563099"/>
            <a:ext cx="3091243" cy="4114800"/>
          </a:xfrm>
          <a:custGeom>
            <a:avLst/>
            <a:gdLst/>
            <a:ahLst/>
            <a:cxnLst/>
            <a:rect l="l" t="t" r="r" b="b"/>
            <a:pathLst>
              <a:path w="3091243" h="4114800">
                <a:moveTo>
                  <a:pt x="0" y="0"/>
                </a:moveTo>
                <a:lnTo>
                  <a:pt x="3091243" y="0"/>
                </a:lnTo>
                <a:lnTo>
                  <a:pt x="30912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566427" y="308566"/>
            <a:ext cx="2496472" cy="2190654"/>
          </a:xfrm>
          <a:custGeom>
            <a:avLst/>
            <a:gdLst/>
            <a:ahLst/>
            <a:cxnLst/>
            <a:rect l="l" t="t" r="r" b="b"/>
            <a:pathLst>
              <a:path w="2496472" h="2190654">
                <a:moveTo>
                  <a:pt x="0" y="0"/>
                </a:moveTo>
                <a:lnTo>
                  <a:pt x="2496472" y="0"/>
                </a:lnTo>
                <a:lnTo>
                  <a:pt x="2496472" y="2190654"/>
                </a:lnTo>
                <a:lnTo>
                  <a:pt x="0" y="21906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978604" y="1770166"/>
            <a:ext cx="8362779" cy="999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 spc="-210">
                <a:solidFill>
                  <a:srgbClr val="38455D"/>
                </a:solidFill>
                <a:latin typeface="JetBrains Mono Ultra-Bold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978604" y="3149249"/>
            <a:ext cx="11656525" cy="5022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799" spc="139">
                <a:solidFill>
                  <a:srgbClr val="38455D"/>
                </a:solidFill>
                <a:latin typeface="JetBrains Mono"/>
              </a:rPr>
              <a:t>In today’s economy, Financial Management is an important skill to have. Especially for Students!</a:t>
            </a:r>
          </a:p>
          <a:p>
            <a:pPr algn="just">
              <a:lnSpc>
                <a:spcPts val="3639"/>
              </a:lnSpc>
            </a:pPr>
            <a:endParaRPr lang="en-US" sz="2799" spc="139">
              <a:solidFill>
                <a:srgbClr val="38455D"/>
              </a:solidFill>
              <a:latin typeface="JetBrains Mono"/>
            </a:endParaRPr>
          </a:p>
          <a:p>
            <a:pPr algn="just">
              <a:lnSpc>
                <a:spcPts val="3639"/>
              </a:lnSpc>
            </a:pPr>
            <a:r>
              <a:rPr lang="en-US" sz="2799" spc="139">
                <a:solidFill>
                  <a:srgbClr val="38455D"/>
                </a:solidFill>
                <a:latin typeface="JetBrains Mono"/>
              </a:rPr>
              <a:t>Our main goal is to make it as easy and seamless as possible.</a:t>
            </a:r>
          </a:p>
          <a:p>
            <a:pPr algn="just">
              <a:lnSpc>
                <a:spcPts val="3639"/>
              </a:lnSpc>
            </a:pPr>
            <a:endParaRPr lang="en-US" sz="2799" spc="139">
              <a:solidFill>
                <a:srgbClr val="38455D"/>
              </a:solidFill>
              <a:latin typeface="JetBrains Mono"/>
            </a:endParaRPr>
          </a:p>
          <a:p>
            <a:pPr algn="just">
              <a:lnSpc>
                <a:spcPts val="3639"/>
              </a:lnSpc>
            </a:pPr>
            <a:r>
              <a:rPr lang="en-US" sz="2799" spc="139">
                <a:solidFill>
                  <a:srgbClr val="38455D"/>
                </a:solidFill>
                <a:latin typeface="JetBrains Mono"/>
              </a:rPr>
              <a:t>The application is constructed with Oracle's PL/SQL, utilizing advanced relational database management techniques including stored procedures, functions, triggers, and cursors to improve data integrity and automate essential tasks. </a:t>
            </a:r>
          </a:p>
        </p:txBody>
      </p:sp>
      <p:sp>
        <p:nvSpPr>
          <p:cNvPr id="16" name="Freeform 16"/>
          <p:cNvSpPr/>
          <p:nvPr/>
        </p:nvSpPr>
        <p:spPr>
          <a:xfrm>
            <a:off x="322733" y="308566"/>
            <a:ext cx="705967" cy="932844"/>
          </a:xfrm>
          <a:custGeom>
            <a:avLst/>
            <a:gdLst/>
            <a:ahLst/>
            <a:cxnLst/>
            <a:rect l="l" t="t" r="r" b="b"/>
            <a:pathLst>
              <a:path w="705967" h="932844">
                <a:moveTo>
                  <a:pt x="0" y="0"/>
                </a:moveTo>
                <a:lnTo>
                  <a:pt x="705967" y="0"/>
                </a:lnTo>
                <a:lnTo>
                  <a:pt x="705967" y="932844"/>
                </a:lnTo>
                <a:lnTo>
                  <a:pt x="0" y="9328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2073019" y="9543064"/>
            <a:ext cx="2443263" cy="743936"/>
            <a:chOff x="0" y="0"/>
            <a:chExt cx="3257685" cy="991914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3257685" cy="991914"/>
              <a:chOff x="0" y="0"/>
              <a:chExt cx="6605515" cy="2011276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72390" y="72390"/>
                <a:ext cx="6460735" cy="1866496"/>
              </a:xfrm>
              <a:custGeom>
                <a:avLst/>
                <a:gdLst/>
                <a:ahLst/>
                <a:cxnLst/>
                <a:rect l="l" t="t" r="r" b="b"/>
                <a:pathLst>
                  <a:path w="6460735" h="1866496">
                    <a:moveTo>
                      <a:pt x="0" y="0"/>
                    </a:moveTo>
                    <a:lnTo>
                      <a:pt x="6460735" y="0"/>
                    </a:lnTo>
                    <a:lnTo>
                      <a:pt x="6460735" y="1866496"/>
                    </a:lnTo>
                    <a:lnTo>
                      <a:pt x="0" y="18664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CC88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6605515" cy="2011276"/>
              </a:xfrm>
              <a:custGeom>
                <a:avLst/>
                <a:gdLst/>
                <a:ahLst/>
                <a:cxnLst/>
                <a:rect l="l" t="t" r="r" b="b"/>
                <a:pathLst>
                  <a:path w="6605515" h="2011276">
                    <a:moveTo>
                      <a:pt x="6460735" y="1866496"/>
                    </a:moveTo>
                    <a:lnTo>
                      <a:pt x="6605515" y="1866496"/>
                    </a:lnTo>
                    <a:lnTo>
                      <a:pt x="6605515" y="2011276"/>
                    </a:lnTo>
                    <a:lnTo>
                      <a:pt x="6460735" y="2011276"/>
                    </a:lnTo>
                    <a:lnTo>
                      <a:pt x="6460735" y="1866496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866496"/>
                    </a:lnTo>
                    <a:lnTo>
                      <a:pt x="0" y="1866496"/>
                    </a:lnTo>
                    <a:lnTo>
                      <a:pt x="0" y="144780"/>
                    </a:lnTo>
                    <a:close/>
                    <a:moveTo>
                      <a:pt x="0" y="1866496"/>
                    </a:moveTo>
                    <a:lnTo>
                      <a:pt x="144780" y="1866496"/>
                    </a:lnTo>
                    <a:lnTo>
                      <a:pt x="144780" y="2011276"/>
                    </a:lnTo>
                    <a:lnTo>
                      <a:pt x="0" y="2011276"/>
                    </a:lnTo>
                    <a:lnTo>
                      <a:pt x="0" y="1866496"/>
                    </a:lnTo>
                    <a:close/>
                    <a:moveTo>
                      <a:pt x="6460735" y="144780"/>
                    </a:moveTo>
                    <a:lnTo>
                      <a:pt x="6605515" y="144780"/>
                    </a:lnTo>
                    <a:lnTo>
                      <a:pt x="6605515" y="1866496"/>
                    </a:lnTo>
                    <a:lnTo>
                      <a:pt x="6460735" y="1866496"/>
                    </a:lnTo>
                    <a:lnTo>
                      <a:pt x="6460735" y="144780"/>
                    </a:lnTo>
                    <a:close/>
                    <a:moveTo>
                      <a:pt x="144780" y="1866496"/>
                    </a:moveTo>
                    <a:lnTo>
                      <a:pt x="6460735" y="1866496"/>
                    </a:lnTo>
                    <a:lnTo>
                      <a:pt x="6460735" y="2011276"/>
                    </a:lnTo>
                    <a:lnTo>
                      <a:pt x="144780" y="2011276"/>
                    </a:lnTo>
                    <a:lnTo>
                      <a:pt x="144780" y="1866496"/>
                    </a:lnTo>
                    <a:close/>
                    <a:moveTo>
                      <a:pt x="6460735" y="0"/>
                    </a:moveTo>
                    <a:lnTo>
                      <a:pt x="6605515" y="0"/>
                    </a:lnTo>
                    <a:lnTo>
                      <a:pt x="6605515" y="144780"/>
                    </a:lnTo>
                    <a:lnTo>
                      <a:pt x="6460735" y="144780"/>
                    </a:lnTo>
                    <a:lnTo>
                      <a:pt x="6460735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460735" y="0"/>
                    </a:lnTo>
                    <a:lnTo>
                      <a:pt x="6460735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38455D"/>
              </a:solidFill>
            </p:spPr>
          </p:sp>
        </p:grpSp>
        <p:sp>
          <p:nvSpPr>
            <p:cNvPr id="21" name="AutoShape 21"/>
            <p:cNvSpPr/>
            <p:nvPr/>
          </p:nvSpPr>
          <p:spPr>
            <a:xfrm flipV="1">
              <a:off x="1396263" y="279930"/>
              <a:ext cx="0" cy="432055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V="1">
              <a:off x="1628842" y="279930"/>
              <a:ext cx="0" cy="432055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flipV="1">
              <a:off x="1861422" y="279930"/>
              <a:ext cx="0" cy="432055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255085" y="9543064"/>
            <a:ext cx="611690" cy="743936"/>
            <a:chOff x="0" y="0"/>
            <a:chExt cx="815587" cy="991914"/>
          </a:xfrm>
        </p:grpSpPr>
        <p:sp>
          <p:nvSpPr>
            <p:cNvPr id="25" name="AutoShape 25"/>
            <p:cNvSpPr/>
            <p:nvPr/>
          </p:nvSpPr>
          <p:spPr>
            <a:xfrm flipV="1">
              <a:off x="783837" y="0"/>
              <a:ext cx="0" cy="991914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26" name="Group 26"/>
            <p:cNvGrpSpPr/>
            <p:nvPr/>
          </p:nvGrpSpPr>
          <p:grpSpPr>
            <a:xfrm rot="5400000">
              <a:off x="-94393" y="302244"/>
              <a:ext cx="576212" cy="387426"/>
              <a:chOff x="0" y="0"/>
              <a:chExt cx="1930400" cy="129794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38455D"/>
              </a:solidFill>
            </p:spPr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9A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43064"/>
            <a:ext cx="18288000" cy="743936"/>
            <a:chOff x="0" y="0"/>
            <a:chExt cx="49442750" cy="2011276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49297970" cy="1866496"/>
            </a:xfrm>
            <a:custGeom>
              <a:avLst/>
              <a:gdLst/>
              <a:ahLst/>
              <a:cxnLst/>
              <a:rect l="l" t="t" r="r" b="b"/>
              <a:pathLst>
                <a:path w="49297970" h="1866496">
                  <a:moveTo>
                    <a:pt x="0" y="0"/>
                  </a:moveTo>
                  <a:lnTo>
                    <a:pt x="49297970" y="0"/>
                  </a:lnTo>
                  <a:lnTo>
                    <a:pt x="49297970" y="1866496"/>
                  </a:lnTo>
                  <a:lnTo>
                    <a:pt x="0" y="1866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49442750" cy="2011276"/>
            </a:xfrm>
            <a:custGeom>
              <a:avLst/>
              <a:gdLst/>
              <a:ahLst/>
              <a:cxnLst/>
              <a:rect l="l" t="t" r="r" b="b"/>
              <a:pathLst>
                <a:path w="49442750" h="2011276">
                  <a:moveTo>
                    <a:pt x="49297971" y="1866496"/>
                  </a:moveTo>
                  <a:lnTo>
                    <a:pt x="49442750" y="1866496"/>
                  </a:lnTo>
                  <a:lnTo>
                    <a:pt x="49442750" y="2011276"/>
                  </a:lnTo>
                  <a:lnTo>
                    <a:pt x="49297971" y="2011276"/>
                  </a:lnTo>
                  <a:lnTo>
                    <a:pt x="49297971" y="186649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66496"/>
                  </a:lnTo>
                  <a:lnTo>
                    <a:pt x="0" y="1866496"/>
                  </a:lnTo>
                  <a:lnTo>
                    <a:pt x="0" y="144780"/>
                  </a:lnTo>
                  <a:close/>
                  <a:moveTo>
                    <a:pt x="0" y="1866496"/>
                  </a:moveTo>
                  <a:lnTo>
                    <a:pt x="144780" y="1866496"/>
                  </a:lnTo>
                  <a:lnTo>
                    <a:pt x="144780" y="2011276"/>
                  </a:lnTo>
                  <a:lnTo>
                    <a:pt x="0" y="2011276"/>
                  </a:lnTo>
                  <a:lnTo>
                    <a:pt x="0" y="1866496"/>
                  </a:lnTo>
                  <a:close/>
                  <a:moveTo>
                    <a:pt x="49297971" y="144780"/>
                  </a:moveTo>
                  <a:lnTo>
                    <a:pt x="49442750" y="144780"/>
                  </a:lnTo>
                  <a:lnTo>
                    <a:pt x="49442750" y="1866496"/>
                  </a:lnTo>
                  <a:lnTo>
                    <a:pt x="49297971" y="1866496"/>
                  </a:lnTo>
                  <a:lnTo>
                    <a:pt x="49297971" y="144780"/>
                  </a:lnTo>
                  <a:close/>
                  <a:moveTo>
                    <a:pt x="144780" y="1866496"/>
                  </a:moveTo>
                  <a:lnTo>
                    <a:pt x="49297971" y="1866496"/>
                  </a:lnTo>
                  <a:lnTo>
                    <a:pt x="49297971" y="2011276"/>
                  </a:lnTo>
                  <a:lnTo>
                    <a:pt x="144780" y="2011276"/>
                  </a:lnTo>
                  <a:lnTo>
                    <a:pt x="144780" y="1866496"/>
                  </a:lnTo>
                  <a:close/>
                  <a:moveTo>
                    <a:pt x="49297971" y="0"/>
                  </a:moveTo>
                  <a:lnTo>
                    <a:pt x="49442750" y="0"/>
                  </a:lnTo>
                  <a:lnTo>
                    <a:pt x="49442750" y="144780"/>
                  </a:lnTo>
                  <a:lnTo>
                    <a:pt x="49297971" y="144780"/>
                  </a:lnTo>
                  <a:lnTo>
                    <a:pt x="4929797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9297971" y="0"/>
                  </a:lnTo>
                  <a:lnTo>
                    <a:pt x="4929797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sp>
        <p:nvSpPr>
          <p:cNvPr id="5" name="AutoShape 5"/>
          <p:cNvSpPr/>
          <p:nvPr/>
        </p:nvSpPr>
        <p:spPr>
          <a:xfrm rot="-5400000">
            <a:off x="17073070" y="9891220"/>
            <a:ext cx="743936" cy="0"/>
          </a:xfrm>
          <a:prstGeom prst="line">
            <a:avLst/>
          </a:prstGeom>
          <a:ln w="47625" cap="rnd">
            <a:solidFill>
              <a:srgbClr val="38455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2607152" y="9543064"/>
            <a:ext cx="2443263" cy="743936"/>
            <a:chOff x="0" y="0"/>
            <a:chExt cx="3257685" cy="991914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3257685" cy="991914"/>
              <a:chOff x="0" y="0"/>
              <a:chExt cx="6605515" cy="201127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72390" y="72390"/>
                <a:ext cx="6460735" cy="1866496"/>
              </a:xfrm>
              <a:custGeom>
                <a:avLst/>
                <a:gdLst/>
                <a:ahLst/>
                <a:cxnLst/>
                <a:rect l="l" t="t" r="r" b="b"/>
                <a:pathLst>
                  <a:path w="6460735" h="1866496">
                    <a:moveTo>
                      <a:pt x="0" y="0"/>
                    </a:moveTo>
                    <a:lnTo>
                      <a:pt x="6460735" y="0"/>
                    </a:lnTo>
                    <a:lnTo>
                      <a:pt x="6460735" y="1866496"/>
                    </a:lnTo>
                    <a:lnTo>
                      <a:pt x="0" y="18664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CC88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0"/>
                <a:ext cx="6605515" cy="2011276"/>
              </a:xfrm>
              <a:custGeom>
                <a:avLst/>
                <a:gdLst/>
                <a:ahLst/>
                <a:cxnLst/>
                <a:rect l="l" t="t" r="r" b="b"/>
                <a:pathLst>
                  <a:path w="6605515" h="2011276">
                    <a:moveTo>
                      <a:pt x="6460735" y="1866496"/>
                    </a:moveTo>
                    <a:lnTo>
                      <a:pt x="6605515" y="1866496"/>
                    </a:lnTo>
                    <a:lnTo>
                      <a:pt x="6605515" y="2011276"/>
                    </a:lnTo>
                    <a:lnTo>
                      <a:pt x="6460735" y="2011276"/>
                    </a:lnTo>
                    <a:lnTo>
                      <a:pt x="6460735" y="1866496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866496"/>
                    </a:lnTo>
                    <a:lnTo>
                      <a:pt x="0" y="1866496"/>
                    </a:lnTo>
                    <a:lnTo>
                      <a:pt x="0" y="144780"/>
                    </a:lnTo>
                    <a:close/>
                    <a:moveTo>
                      <a:pt x="0" y="1866496"/>
                    </a:moveTo>
                    <a:lnTo>
                      <a:pt x="144780" y="1866496"/>
                    </a:lnTo>
                    <a:lnTo>
                      <a:pt x="144780" y="2011276"/>
                    </a:lnTo>
                    <a:lnTo>
                      <a:pt x="0" y="2011276"/>
                    </a:lnTo>
                    <a:lnTo>
                      <a:pt x="0" y="1866496"/>
                    </a:lnTo>
                    <a:close/>
                    <a:moveTo>
                      <a:pt x="6460735" y="144780"/>
                    </a:moveTo>
                    <a:lnTo>
                      <a:pt x="6605515" y="144780"/>
                    </a:lnTo>
                    <a:lnTo>
                      <a:pt x="6605515" y="1866496"/>
                    </a:lnTo>
                    <a:lnTo>
                      <a:pt x="6460735" y="1866496"/>
                    </a:lnTo>
                    <a:lnTo>
                      <a:pt x="6460735" y="144780"/>
                    </a:lnTo>
                    <a:close/>
                    <a:moveTo>
                      <a:pt x="144780" y="1866496"/>
                    </a:moveTo>
                    <a:lnTo>
                      <a:pt x="6460735" y="1866496"/>
                    </a:lnTo>
                    <a:lnTo>
                      <a:pt x="6460735" y="2011276"/>
                    </a:lnTo>
                    <a:lnTo>
                      <a:pt x="144780" y="2011276"/>
                    </a:lnTo>
                    <a:lnTo>
                      <a:pt x="144780" y="1866496"/>
                    </a:lnTo>
                    <a:close/>
                    <a:moveTo>
                      <a:pt x="6460735" y="0"/>
                    </a:moveTo>
                    <a:lnTo>
                      <a:pt x="6605515" y="0"/>
                    </a:lnTo>
                    <a:lnTo>
                      <a:pt x="6605515" y="144780"/>
                    </a:lnTo>
                    <a:lnTo>
                      <a:pt x="6460735" y="144780"/>
                    </a:lnTo>
                    <a:lnTo>
                      <a:pt x="6460735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460735" y="0"/>
                    </a:lnTo>
                    <a:lnTo>
                      <a:pt x="6460735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38455D"/>
              </a:solidFill>
            </p:spPr>
          </p:sp>
        </p:grpSp>
        <p:sp>
          <p:nvSpPr>
            <p:cNvPr id="10" name="AutoShape 10"/>
            <p:cNvSpPr/>
            <p:nvPr/>
          </p:nvSpPr>
          <p:spPr>
            <a:xfrm rot="-5400000">
              <a:off x="1180235" y="464207"/>
              <a:ext cx="432055" cy="0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 rot="-5400000">
              <a:off x="1412815" y="464207"/>
              <a:ext cx="432055" cy="0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 rot="-5400000">
              <a:off x="1645395" y="464207"/>
              <a:ext cx="432055" cy="0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3" name="Group 13"/>
          <p:cNvGrpSpPr/>
          <p:nvPr/>
        </p:nvGrpSpPr>
        <p:grpSpPr>
          <a:xfrm rot="-5400000">
            <a:off x="17659937" y="9769747"/>
            <a:ext cx="432159" cy="290570"/>
            <a:chOff x="0" y="0"/>
            <a:chExt cx="1930400" cy="129794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575086" y="2062541"/>
            <a:ext cx="5594448" cy="5841012"/>
            <a:chOff x="0" y="0"/>
            <a:chExt cx="2309401" cy="2411183"/>
          </a:xfrm>
        </p:grpSpPr>
        <p:sp>
          <p:nvSpPr>
            <p:cNvPr id="16" name="Freeform 16"/>
            <p:cNvSpPr/>
            <p:nvPr/>
          </p:nvSpPr>
          <p:spPr>
            <a:xfrm>
              <a:off x="92710" y="106680"/>
              <a:ext cx="2205261" cy="2291803"/>
            </a:xfrm>
            <a:custGeom>
              <a:avLst/>
              <a:gdLst/>
              <a:ahLst/>
              <a:cxnLst/>
              <a:rect l="l" t="t" r="r" b="b"/>
              <a:pathLst>
                <a:path w="2205261" h="2291803">
                  <a:moveTo>
                    <a:pt x="2178591" y="2102573"/>
                  </a:moveTo>
                  <a:cubicBezTo>
                    <a:pt x="2178591" y="2190203"/>
                    <a:pt x="2102391" y="2261323"/>
                    <a:pt x="2021111" y="2261323"/>
                  </a:cubicBezTo>
                  <a:lnTo>
                    <a:pt x="66040" y="2261323"/>
                  </a:lnTo>
                  <a:cubicBezTo>
                    <a:pt x="43180" y="2261323"/>
                    <a:pt x="20320" y="2256243"/>
                    <a:pt x="0" y="2247353"/>
                  </a:cubicBezTo>
                  <a:cubicBezTo>
                    <a:pt x="26670" y="2275293"/>
                    <a:pt x="63500" y="2291803"/>
                    <a:pt x="108183" y="2291803"/>
                  </a:cubicBezTo>
                  <a:lnTo>
                    <a:pt x="2059211" y="2291803"/>
                  </a:lnTo>
                  <a:cubicBezTo>
                    <a:pt x="2139221" y="2291803"/>
                    <a:pt x="2205261" y="2225763"/>
                    <a:pt x="2205261" y="2145753"/>
                  </a:cubicBezTo>
                  <a:lnTo>
                    <a:pt x="2205261" y="95250"/>
                  </a:lnTo>
                  <a:cubicBezTo>
                    <a:pt x="2205261" y="58420"/>
                    <a:pt x="2191291" y="25400"/>
                    <a:pt x="2169701" y="0"/>
                  </a:cubicBezTo>
                  <a:cubicBezTo>
                    <a:pt x="2176051" y="16510"/>
                    <a:pt x="2178591" y="34290"/>
                    <a:pt x="2178591" y="52070"/>
                  </a:cubicBezTo>
                  <a:lnTo>
                    <a:pt x="2178591" y="2102573"/>
                  </a:lnTo>
                  <a:close/>
                </a:path>
              </a:pathLst>
            </a:custGeom>
            <a:solidFill>
              <a:srgbClr val="38455D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12700" y="12700"/>
              <a:ext cx="2244631" cy="2342603"/>
            </a:xfrm>
            <a:custGeom>
              <a:avLst/>
              <a:gdLst/>
              <a:ahLst/>
              <a:cxnLst/>
              <a:rect l="l" t="t" r="r" b="b"/>
              <a:pathLst>
                <a:path w="2244631" h="2342603">
                  <a:moveTo>
                    <a:pt x="146050" y="2342603"/>
                  </a:moveTo>
                  <a:lnTo>
                    <a:pt x="2098581" y="2342603"/>
                  </a:lnTo>
                  <a:cubicBezTo>
                    <a:pt x="2178591" y="2342603"/>
                    <a:pt x="2244631" y="2276563"/>
                    <a:pt x="2244631" y="2196553"/>
                  </a:cubicBezTo>
                  <a:lnTo>
                    <a:pt x="2244631" y="146050"/>
                  </a:lnTo>
                  <a:cubicBezTo>
                    <a:pt x="2244631" y="66040"/>
                    <a:pt x="2178591" y="0"/>
                    <a:pt x="2098581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196553"/>
                  </a:lnTo>
                  <a:cubicBezTo>
                    <a:pt x="0" y="2277833"/>
                    <a:pt x="66040" y="2342603"/>
                    <a:pt x="146050" y="23426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2309401" cy="2411183"/>
            </a:xfrm>
            <a:custGeom>
              <a:avLst/>
              <a:gdLst/>
              <a:ahLst/>
              <a:cxnLst/>
              <a:rect l="l" t="t" r="r" b="b"/>
              <a:pathLst>
                <a:path w="2309401" h="2411183">
                  <a:moveTo>
                    <a:pt x="2245901" y="74930"/>
                  </a:moveTo>
                  <a:cubicBezTo>
                    <a:pt x="2217961" y="30480"/>
                    <a:pt x="2168431" y="0"/>
                    <a:pt x="2111281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209253"/>
                  </a:lnTo>
                  <a:cubicBezTo>
                    <a:pt x="0" y="2261323"/>
                    <a:pt x="25400" y="2307043"/>
                    <a:pt x="63500" y="2336253"/>
                  </a:cubicBezTo>
                  <a:cubicBezTo>
                    <a:pt x="91440" y="2380703"/>
                    <a:pt x="140970" y="2411183"/>
                    <a:pt x="202793" y="2411183"/>
                  </a:cubicBezTo>
                  <a:lnTo>
                    <a:pt x="2150651" y="2411183"/>
                  </a:lnTo>
                  <a:cubicBezTo>
                    <a:pt x="2238281" y="2411183"/>
                    <a:pt x="2309401" y="2340063"/>
                    <a:pt x="2309401" y="2252433"/>
                  </a:cubicBezTo>
                  <a:lnTo>
                    <a:pt x="2309401" y="201930"/>
                  </a:lnTo>
                  <a:cubicBezTo>
                    <a:pt x="2309401" y="149860"/>
                    <a:pt x="2284001" y="104140"/>
                    <a:pt x="2245901" y="74930"/>
                  </a:cubicBezTo>
                  <a:close/>
                  <a:moveTo>
                    <a:pt x="12700" y="2209253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2111281" y="12700"/>
                  </a:lnTo>
                  <a:cubicBezTo>
                    <a:pt x="2191291" y="12700"/>
                    <a:pt x="2257331" y="78740"/>
                    <a:pt x="2257331" y="158750"/>
                  </a:cubicBezTo>
                  <a:lnTo>
                    <a:pt x="2257331" y="2209253"/>
                  </a:lnTo>
                  <a:cubicBezTo>
                    <a:pt x="2257331" y="2289263"/>
                    <a:pt x="2191291" y="2355303"/>
                    <a:pt x="2111281" y="2355303"/>
                  </a:cubicBezTo>
                  <a:lnTo>
                    <a:pt x="158750" y="2355303"/>
                  </a:lnTo>
                  <a:cubicBezTo>
                    <a:pt x="78740" y="2355303"/>
                    <a:pt x="12700" y="2290533"/>
                    <a:pt x="12700" y="2209253"/>
                  </a:cubicBezTo>
                  <a:close/>
                  <a:moveTo>
                    <a:pt x="2297971" y="2252433"/>
                  </a:moveTo>
                  <a:cubicBezTo>
                    <a:pt x="2297971" y="2332443"/>
                    <a:pt x="2230661" y="2398483"/>
                    <a:pt x="2150651" y="2398483"/>
                  </a:cubicBezTo>
                  <a:lnTo>
                    <a:pt x="202793" y="2398483"/>
                  </a:lnTo>
                  <a:cubicBezTo>
                    <a:pt x="157480" y="2398483"/>
                    <a:pt x="120650" y="2381973"/>
                    <a:pt x="93980" y="2354033"/>
                  </a:cubicBezTo>
                  <a:cubicBezTo>
                    <a:pt x="114300" y="2362923"/>
                    <a:pt x="135890" y="2368003"/>
                    <a:pt x="160020" y="2368003"/>
                  </a:cubicBezTo>
                  <a:lnTo>
                    <a:pt x="2112551" y="2368003"/>
                  </a:lnTo>
                  <a:cubicBezTo>
                    <a:pt x="2200181" y="2368003"/>
                    <a:pt x="2271301" y="2296883"/>
                    <a:pt x="2271301" y="2209253"/>
                  </a:cubicBezTo>
                  <a:lnTo>
                    <a:pt x="2271301" y="158750"/>
                  </a:lnTo>
                  <a:cubicBezTo>
                    <a:pt x="2271301" y="140970"/>
                    <a:pt x="2267491" y="123190"/>
                    <a:pt x="2262411" y="106680"/>
                  </a:cubicBezTo>
                  <a:cubicBezTo>
                    <a:pt x="2284001" y="132080"/>
                    <a:pt x="2297971" y="165100"/>
                    <a:pt x="2297971" y="201930"/>
                  </a:cubicBezTo>
                  <a:lnTo>
                    <a:pt x="2297971" y="2252433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6370588" y="2911991"/>
            <a:ext cx="5594448" cy="5841012"/>
            <a:chOff x="0" y="0"/>
            <a:chExt cx="2309401" cy="2411183"/>
          </a:xfrm>
        </p:grpSpPr>
        <p:sp>
          <p:nvSpPr>
            <p:cNvPr id="20" name="Freeform 20"/>
            <p:cNvSpPr/>
            <p:nvPr/>
          </p:nvSpPr>
          <p:spPr>
            <a:xfrm>
              <a:off x="92710" y="106680"/>
              <a:ext cx="2205261" cy="2291803"/>
            </a:xfrm>
            <a:custGeom>
              <a:avLst/>
              <a:gdLst/>
              <a:ahLst/>
              <a:cxnLst/>
              <a:rect l="l" t="t" r="r" b="b"/>
              <a:pathLst>
                <a:path w="2205261" h="2291803">
                  <a:moveTo>
                    <a:pt x="2178591" y="2102573"/>
                  </a:moveTo>
                  <a:cubicBezTo>
                    <a:pt x="2178591" y="2190203"/>
                    <a:pt x="2102391" y="2261323"/>
                    <a:pt x="2021111" y="2261323"/>
                  </a:cubicBezTo>
                  <a:lnTo>
                    <a:pt x="66040" y="2261323"/>
                  </a:lnTo>
                  <a:cubicBezTo>
                    <a:pt x="43180" y="2261323"/>
                    <a:pt x="20320" y="2256243"/>
                    <a:pt x="0" y="2247353"/>
                  </a:cubicBezTo>
                  <a:cubicBezTo>
                    <a:pt x="26670" y="2275293"/>
                    <a:pt x="63500" y="2291803"/>
                    <a:pt x="108183" y="2291803"/>
                  </a:cubicBezTo>
                  <a:lnTo>
                    <a:pt x="2059211" y="2291803"/>
                  </a:lnTo>
                  <a:cubicBezTo>
                    <a:pt x="2139221" y="2291803"/>
                    <a:pt x="2205261" y="2225763"/>
                    <a:pt x="2205261" y="2145753"/>
                  </a:cubicBezTo>
                  <a:lnTo>
                    <a:pt x="2205261" y="95250"/>
                  </a:lnTo>
                  <a:cubicBezTo>
                    <a:pt x="2205261" y="58420"/>
                    <a:pt x="2191291" y="25400"/>
                    <a:pt x="2169701" y="0"/>
                  </a:cubicBezTo>
                  <a:cubicBezTo>
                    <a:pt x="2176051" y="16510"/>
                    <a:pt x="2178591" y="34290"/>
                    <a:pt x="2178591" y="52070"/>
                  </a:cubicBezTo>
                  <a:lnTo>
                    <a:pt x="2178591" y="2102573"/>
                  </a:lnTo>
                  <a:close/>
                </a:path>
              </a:pathLst>
            </a:custGeom>
            <a:solidFill>
              <a:srgbClr val="38455D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12700" y="12700"/>
              <a:ext cx="2244631" cy="2342603"/>
            </a:xfrm>
            <a:custGeom>
              <a:avLst/>
              <a:gdLst/>
              <a:ahLst/>
              <a:cxnLst/>
              <a:rect l="l" t="t" r="r" b="b"/>
              <a:pathLst>
                <a:path w="2244631" h="2342603">
                  <a:moveTo>
                    <a:pt x="146050" y="2342603"/>
                  </a:moveTo>
                  <a:lnTo>
                    <a:pt x="2098581" y="2342603"/>
                  </a:lnTo>
                  <a:cubicBezTo>
                    <a:pt x="2178591" y="2342603"/>
                    <a:pt x="2244631" y="2276563"/>
                    <a:pt x="2244631" y="2196553"/>
                  </a:cubicBezTo>
                  <a:lnTo>
                    <a:pt x="2244631" y="146050"/>
                  </a:lnTo>
                  <a:cubicBezTo>
                    <a:pt x="2244631" y="66040"/>
                    <a:pt x="2178591" y="0"/>
                    <a:pt x="2098581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196553"/>
                  </a:lnTo>
                  <a:cubicBezTo>
                    <a:pt x="0" y="2277833"/>
                    <a:pt x="66040" y="2342603"/>
                    <a:pt x="146050" y="23426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2309401" cy="2411183"/>
            </a:xfrm>
            <a:custGeom>
              <a:avLst/>
              <a:gdLst/>
              <a:ahLst/>
              <a:cxnLst/>
              <a:rect l="l" t="t" r="r" b="b"/>
              <a:pathLst>
                <a:path w="2309401" h="2411183">
                  <a:moveTo>
                    <a:pt x="2245901" y="74930"/>
                  </a:moveTo>
                  <a:cubicBezTo>
                    <a:pt x="2217961" y="30480"/>
                    <a:pt x="2168431" y="0"/>
                    <a:pt x="2111281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209253"/>
                  </a:lnTo>
                  <a:cubicBezTo>
                    <a:pt x="0" y="2261323"/>
                    <a:pt x="25400" y="2307043"/>
                    <a:pt x="63500" y="2336253"/>
                  </a:cubicBezTo>
                  <a:cubicBezTo>
                    <a:pt x="91440" y="2380703"/>
                    <a:pt x="140970" y="2411183"/>
                    <a:pt x="202793" y="2411183"/>
                  </a:cubicBezTo>
                  <a:lnTo>
                    <a:pt x="2150651" y="2411183"/>
                  </a:lnTo>
                  <a:cubicBezTo>
                    <a:pt x="2238281" y="2411183"/>
                    <a:pt x="2309401" y="2340063"/>
                    <a:pt x="2309401" y="2252433"/>
                  </a:cubicBezTo>
                  <a:lnTo>
                    <a:pt x="2309401" y="201930"/>
                  </a:lnTo>
                  <a:cubicBezTo>
                    <a:pt x="2309401" y="149860"/>
                    <a:pt x="2284001" y="104140"/>
                    <a:pt x="2245901" y="74930"/>
                  </a:cubicBezTo>
                  <a:close/>
                  <a:moveTo>
                    <a:pt x="12700" y="2209253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2111281" y="12700"/>
                  </a:lnTo>
                  <a:cubicBezTo>
                    <a:pt x="2191291" y="12700"/>
                    <a:pt x="2257331" y="78740"/>
                    <a:pt x="2257331" y="158750"/>
                  </a:cubicBezTo>
                  <a:lnTo>
                    <a:pt x="2257331" y="2209253"/>
                  </a:lnTo>
                  <a:cubicBezTo>
                    <a:pt x="2257331" y="2289263"/>
                    <a:pt x="2191291" y="2355303"/>
                    <a:pt x="2111281" y="2355303"/>
                  </a:cubicBezTo>
                  <a:lnTo>
                    <a:pt x="158750" y="2355303"/>
                  </a:lnTo>
                  <a:cubicBezTo>
                    <a:pt x="78740" y="2355303"/>
                    <a:pt x="12700" y="2290533"/>
                    <a:pt x="12700" y="2209253"/>
                  </a:cubicBezTo>
                  <a:close/>
                  <a:moveTo>
                    <a:pt x="2297971" y="2252433"/>
                  </a:moveTo>
                  <a:cubicBezTo>
                    <a:pt x="2297971" y="2332443"/>
                    <a:pt x="2230661" y="2398483"/>
                    <a:pt x="2150651" y="2398483"/>
                  </a:cubicBezTo>
                  <a:lnTo>
                    <a:pt x="202793" y="2398483"/>
                  </a:lnTo>
                  <a:cubicBezTo>
                    <a:pt x="157480" y="2398483"/>
                    <a:pt x="120650" y="2381973"/>
                    <a:pt x="93980" y="2354033"/>
                  </a:cubicBezTo>
                  <a:cubicBezTo>
                    <a:pt x="114300" y="2362923"/>
                    <a:pt x="135890" y="2368003"/>
                    <a:pt x="160020" y="2368003"/>
                  </a:cubicBezTo>
                  <a:lnTo>
                    <a:pt x="2112551" y="2368003"/>
                  </a:lnTo>
                  <a:cubicBezTo>
                    <a:pt x="2200181" y="2368003"/>
                    <a:pt x="2271301" y="2296883"/>
                    <a:pt x="2271301" y="2209253"/>
                  </a:cubicBezTo>
                  <a:lnTo>
                    <a:pt x="2271301" y="158750"/>
                  </a:lnTo>
                  <a:cubicBezTo>
                    <a:pt x="2271301" y="140970"/>
                    <a:pt x="2267491" y="123190"/>
                    <a:pt x="2262411" y="106680"/>
                  </a:cubicBezTo>
                  <a:cubicBezTo>
                    <a:pt x="2284001" y="132080"/>
                    <a:pt x="2297971" y="165100"/>
                    <a:pt x="2297971" y="201930"/>
                  </a:cubicBezTo>
                  <a:lnTo>
                    <a:pt x="2297971" y="2252433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2166091" y="2062541"/>
            <a:ext cx="5594448" cy="5841012"/>
            <a:chOff x="0" y="0"/>
            <a:chExt cx="2309401" cy="2411183"/>
          </a:xfrm>
        </p:grpSpPr>
        <p:sp>
          <p:nvSpPr>
            <p:cNvPr id="24" name="Freeform 24"/>
            <p:cNvSpPr/>
            <p:nvPr/>
          </p:nvSpPr>
          <p:spPr>
            <a:xfrm>
              <a:off x="92710" y="106680"/>
              <a:ext cx="2205261" cy="2291803"/>
            </a:xfrm>
            <a:custGeom>
              <a:avLst/>
              <a:gdLst/>
              <a:ahLst/>
              <a:cxnLst/>
              <a:rect l="l" t="t" r="r" b="b"/>
              <a:pathLst>
                <a:path w="2205261" h="2291803">
                  <a:moveTo>
                    <a:pt x="2178591" y="2102573"/>
                  </a:moveTo>
                  <a:cubicBezTo>
                    <a:pt x="2178591" y="2190203"/>
                    <a:pt x="2102391" y="2261323"/>
                    <a:pt x="2021111" y="2261323"/>
                  </a:cubicBezTo>
                  <a:lnTo>
                    <a:pt x="66040" y="2261323"/>
                  </a:lnTo>
                  <a:cubicBezTo>
                    <a:pt x="43180" y="2261323"/>
                    <a:pt x="20320" y="2256243"/>
                    <a:pt x="0" y="2247353"/>
                  </a:cubicBezTo>
                  <a:cubicBezTo>
                    <a:pt x="26670" y="2275293"/>
                    <a:pt x="63500" y="2291803"/>
                    <a:pt x="108183" y="2291803"/>
                  </a:cubicBezTo>
                  <a:lnTo>
                    <a:pt x="2059211" y="2291803"/>
                  </a:lnTo>
                  <a:cubicBezTo>
                    <a:pt x="2139221" y="2291803"/>
                    <a:pt x="2205261" y="2225763"/>
                    <a:pt x="2205261" y="2145753"/>
                  </a:cubicBezTo>
                  <a:lnTo>
                    <a:pt x="2205261" y="95250"/>
                  </a:lnTo>
                  <a:cubicBezTo>
                    <a:pt x="2205261" y="58420"/>
                    <a:pt x="2191291" y="25400"/>
                    <a:pt x="2169701" y="0"/>
                  </a:cubicBezTo>
                  <a:cubicBezTo>
                    <a:pt x="2176051" y="16510"/>
                    <a:pt x="2178591" y="34290"/>
                    <a:pt x="2178591" y="52070"/>
                  </a:cubicBezTo>
                  <a:lnTo>
                    <a:pt x="2178591" y="2102573"/>
                  </a:lnTo>
                  <a:close/>
                </a:path>
              </a:pathLst>
            </a:custGeom>
            <a:solidFill>
              <a:srgbClr val="38455D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2700" y="12700"/>
              <a:ext cx="2244631" cy="2342603"/>
            </a:xfrm>
            <a:custGeom>
              <a:avLst/>
              <a:gdLst/>
              <a:ahLst/>
              <a:cxnLst/>
              <a:rect l="l" t="t" r="r" b="b"/>
              <a:pathLst>
                <a:path w="2244631" h="2342603">
                  <a:moveTo>
                    <a:pt x="146050" y="2342603"/>
                  </a:moveTo>
                  <a:lnTo>
                    <a:pt x="2098581" y="2342603"/>
                  </a:lnTo>
                  <a:cubicBezTo>
                    <a:pt x="2178591" y="2342603"/>
                    <a:pt x="2244631" y="2276563"/>
                    <a:pt x="2244631" y="2196553"/>
                  </a:cubicBezTo>
                  <a:lnTo>
                    <a:pt x="2244631" y="146050"/>
                  </a:lnTo>
                  <a:cubicBezTo>
                    <a:pt x="2244631" y="66040"/>
                    <a:pt x="2178591" y="0"/>
                    <a:pt x="2098581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196553"/>
                  </a:lnTo>
                  <a:cubicBezTo>
                    <a:pt x="0" y="2277833"/>
                    <a:pt x="66040" y="2342603"/>
                    <a:pt x="146050" y="23426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0"/>
              <a:ext cx="2309401" cy="2411183"/>
            </a:xfrm>
            <a:custGeom>
              <a:avLst/>
              <a:gdLst/>
              <a:ahLst/>
              <a:cxnLst/>
              <a:rect l="l" t="t" r="r" b="b"/>
              <a:pathLst>
                <a:path w="2309401" h="2411183">
                  <a:moveTo>
                    <a:pt x="2245901" y="74930"/>
                  </a:moveTo>
                  <a:cubicBezTo>
                    <a:pt x="2217961" y="30480"/>
                    <a:pt x="2168431" y="0"/>
                    <a:pt x="2111281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209253"/>
                  </a:lnTo>
                  <a:cubicBezTo>
                    <a:pt x="0" y="2261323"/>
                    <a:pt x="25400" y="2307043"/>
                    <a:pt x="63500" y="2336253"/>
                  </a:cubicBezTo>
                  <a:cubicBezTo>
                    <a:pt x="91440" y="2380703"/>
                    <a:pt x="140970" y="2411183"/>
                    <a:pt x="202793" y="2411183"/>
                  </a:cubicBezTo>
                  <a:lnTo>
                    <a:pt x="2150651" y="2411183"/>
                  </a:lnTo>
                  <a:cubicBezTo>
                    <a:pt x="2238281" y="2411183"/>
                    <a:pt x="2309401" y="2340063"/>
                    <a:pt x="2309401" y="2252433"/>
                  </a:cubicBezTo>
                  <a:lnTo>
                    <a:pt x="2309401" y="201930"/>
                  </a:lnTo>
                  <a:cubicBezTo>
                    <a:pt x="2309401" y="149860"/>
                    <a:pt x="2284001" y="104140"/>
                    <a:pt x="2245901" y="74930"/>
                  </a:cubicBezTo>
                  <a:close/>
                  <a:moveTo>
                    <a:pt x="12700" y="2209253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2111281" y="12700"/>
                  </a:lnTo>
                  <a:cubicBezTo>
                    <a:pt x="2191291" y="12700"/>
                    <a:pt x="2257331" y="78740"/>
                    <a:pt x="2257331" y="158750"/>
                  </a:cubicBezTo>
                  <a:lnTo>
                    <a:pt x="2257331" y="2209253"/>
                  </a:lnTo>
                  <a:cubicBezTo>
                    <a:pt x="2257331" y="2289263"/>
                    <a:pt x="2191291" y="2355303"/>
                    <a:pt x="2111281" y="2355303"/>
                  </a:cubicBezTo>
                  <a:lnTo>
                    <a:pt x="158750" y="2355303"/>
                  </a:lnTo>
                  <a:cubicBezTo>
                    <a:pt x="78740" y="2355303"/>
                    <a:pt x="12700" y="2290533"/>
                    <a:pt x="12700" y="2209253"/>
                  </a:cubicBezTo>
                  <a:close/>
                  <a:moveTo>
                    <a:pt x="2297971" y="2252433"/>
                  </a:moveTo>
                  <a:cubicBezTo>
                    <a:pt x="2297971" y="2332443"/>
                    <a:pt x="2230661" y="2398483"/>
                    <a:pt x="2150651" y="2398483"/>
                  </a:cubicBezTo>
                  <a:lnTo>
                    <a:pt x="202793" y="2398483"/>
                  </a:lnTo>
                  <a:cubicBezTo>
                    <a:pt x="157480" y="2398483"/>
                    <a:pt x="120650" y="2381973"/>
                    <a:pt x="93980" y="2354033"/>
                  </a:cubicBezTo>
                  <a:cubicBezTo>
                    <a:pt x="114300" y="2362923"/>
                    <a:pt x="135890" y="2368003"/>
                    <a:pt x="160020" y="2368003"/>
                  </a:cubicBezTo>
                  <a:lnTo>
                    <a:pt x="2112551" y="2368003"/>
                  </a:lnTo>
                  <a:cubicBezTo>
                    <a:pt x="2200181" y="2368003"/>
                    <a:pt x="2271301" y="2296883"/>
                    <a:pt x="2271301" y="2209253"/>
                  </a:cubicBezTo>
                  <a:lnTo>
                    <a:pt x="2271301" y="158750"/>
                  </a:lnTo>
                  <a:cubicBezTo>
                    <a:pt x="2271301" y="140970"/>
                    <a:pt x="2267491" y="123190"/>
                    <a:pt x="2262411" y="106680"/>
                  </a:cubicBezTo>
                  <a:cubicBezTo>
                    <a:pt x="2284001" y="132080"/>
                    <a:pt x="2297971" y="165100"/>
                    <a:pt x="2297971" y="201930"/>
                  </a:cubicBezTo>
                  <a:lnTo>
                    <a:pt x="2297971" y="2252433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870245" y="1533997"/>
            <a:ext cx="1516187" cy="1515020"/>
            <a:chOff x="0" y="0"/>
            <a:chExt cx="625886" cy="625404"/>
          </a:xfrm>
        </p:grpSpPr>
        <p:sp>
          <p:nvSpPr>
            <p:cNvPr id="28" name="Freeform 28"/>
            <p:cNvSpPr/>
            <p:nvPr/>
          </p:nvSpPr>
          <p:spPr>
            <a:xfrm>
              <a:off x="92710" y="106680"/>
              <a:ext cx="521746" cy="506024"/>
            </a:xfrm>
            <a:custGeom>
              <a:avLst/>
              <a:gdLst/>
              <a:ahLst/>
              <a:cxnLst/>
              <a:rect l="l" t="t" r="r" b="b"/>
              <a:pathLst>
                <a:path w="521746" h="506024">
                  <a:moveTo>
                    <a:pt x="495075" y="316794"/>
                  </a:moveTo>
                  <a:cubicBezTo>
                    <a:pt x="495075" y="404424"/>
                    <a:pt x="418875" y="475544"/>
                    <a:pt x="337595" y="475544"/>
                  </a:cubicBezTo>
                  <a:lnTo>
                    <a:pt x="66040" y="475544"/>
                  </a:lnTo>
                  <a:cubicBezTo>
                    <a:pt x="43180" y="475544"/>
                    <a:pt x="20320" y="470464"/>
                    <a:pt x="0" y="461574"/>
                  </a:cubicBezTo>
                  <a:cubicBezTo>
                    <a:pt x="26670" y="489514"/>
                    <a:pt x="63500" y="506024"/>
                    <a:pt x="97452" y="506024"/>
                  </a:cubicBezTo>
                  <a:lnTo>
                    <a:pt x="375695" y="506024"/>
                  </a:lnTo>
                  <a:cubicBezTo>
                    <a:pt x="455705" y="506024"/>
                    <a:pt x="521746" y="439984"/>
                    <a:pt x="521746" y="359974"/>
                  </a:cubicBezTo>
                  <a:lnTo>
                    <a:pt x="521746" y="95250"/>
                  </a:lnTo>
                  <a:cubicBezTo>
                    <a:pt x="521746" y="58420"/>
                    <a:pt x="507775" y="25400"/>
                    <a:pt x="486185" y="0"/>
                  </a:cubicBezTo>
                  <a:cubicBezTo>
                    <a:pt x="492535" y="16510"/>
                    <a:pt x="495075" y="34290"/>
                    <a:pt x="495075" y="52070"/>
                  </a:cubicBezTo>
                  <a:lnTo>
                    <a:pt x="495075" y="316794"/>
                  </a:lnTo>
                  <a:close/>
                </a:path>
              </a:pathLst>
            </a:custGeom>
            <a:solidFill>
              <a:srgbClr val="38455D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12700" y="12700"/>
              <a:ext cx="561116" cy="556824"/>
            </a:xfrm>
            <a:custGeom>
              <a:avLst/>
              <a:gdLst/>
              <a:ahLst/>
              <a:cxnLst/>
              <a:rect l="l" t="t" r="r" b="b"/>
              <a:pathLst>
                <a:path w="561116" h="556824">
                  <a:moveTo>
                    <a:pt x="146050" y="556824"/>
                  </a:moveTo>
                  <a:lnTo>
                    <a:pt x="415066" y="556824"/>
                  </a:lnTo>
                  <a:cubicBezTo>
                    <a:pt x="495076" y="556824"/>
                    <a:pt x="561116" y="490784"/>
                    <a:pt x="561116" y="410774"/>
                  </a:cubicBezTo>
                  <a:lnTo>
                    <a:pt x="561116" y="146050"/>
                  </a:lnTo>
                  <a:cubicBezTo>
                    <a:pt x="561116" y="66040"/>
                    <a:pt x="495076" y="0"/>
                    <a:pt x="415066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410774"/>
                  </a:lnTo>
                  <a:cubicBezTo>
                    <a:pt x="0" y="492054"/>
                    <a:pt x="66040" y="556824"/>
                    <a:pt x="146050" y="556824"/>
                  </a:cubicBezTo>
                  <a:close/>
                </a:path>
              </a:pathLst>
            </a:custGeom>
            <a:solidFill>
              <a:srgbClr val="FFCCBF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625886" cy="625404"/>
            </a:xfrm>
            <a:custGeom>
              <a:avLst/>
              <a:gdLst/>
              <a:ahLst/>
              <a:cxnLst/>
              <a:rect l="l" t="t" r="r" b="b"/>
              <a:pathLst>
                <a:path w="625886" h="625404">
                  <a:moveTo>
                    <a:pt x="562386" y="74930"/>
                  </a:moveTo>
                  <a:cubicBezTo>
                    <a:pt x="534446" y="30480"/>
                    <a:pt x="484916" y="0"/>
                    <a:pt x="427766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423474"/>
                  </a:lnTo>
                  <a:cubicBezTo>
                    <a:pt x="0" y="475544"/>
                    <a:pt x="25400" y="521264"/>
                    <a:pt x="63500" y="550474"/>
                  </a:cubicBezTo>
                  <a:cubicBezTo>
                    <a:pt x="91440" y="594924"/>
                    <a:pt x="140970" y="625404"/>
                    <a:pt x="190389" y="625404"/>
                  </a:cubicBezTo>
                  <a:lnTo>
                    <a:pt x="467136" y="625404"/>
                  </a:lnTo>
                  <a:cubicBezTo>
                    <a:pt x="554766" y="625404"/>
                    <a:pt x="625886" y="554284"/>
                    <a:pt x="625886" y="466654"/>
                  </a:cubicBezTo>
                  <a:lnTo>
                    <a:pt x="625886" y="201930"/>
                  </a:lnTo>
                  <a:cubicBezTo>
                    <a:pt x="625885" y="149860"/>
                    <a:pt x="600485" y="104140"/>
                    <a:pt x="562386" y="74930"/>
                  </a:cubicBezTo>
                  <a:close/>
                  <a:moveTo>
                    <a:pt x="12700" y="423474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427766" y="12700"/>
                  </a:lnTo>
                  <a:cubicBezTo>
                    <a:pt x="507776" y="12700"/>
                    <a:pt x="573816" y="78740"/>
                    <a:pt x="573816" y="158750"/>
                  </a:cubicBezTo>
                  <a:lnTo>
                    <a:pt x="573816" y="423474"/>
                  </a:lnTo>
                  <a:cubicBezTo>
                    <a:pt x="573816" y="503484"/>
                    <a:pt x="507776" y="569524"/>
                    <a:pt x="427766" y="569524"/>
                  </a:cubicBezTo>
                  <a:lnTo>
                    <a:pt x="158750" y="569524"/>
                  </a:lnTo>
                  <a:cubicBezTo>
                    <a:pt x="78740" y="569524"/>
                    <a:pt x="12700" y="504754"/>
                    <a:pt x="12700" y="423474"/>
                  </a:cubicBezTo>
                  <a:close/>
                  <a:moveTo>
                    <a:pt x="614456" y="466654"/>
                  </a:moveTo>
                  <a:cubicBezTo>
                    <a:pt x="614456" y="546664"/>
                    <a:pt x="547145" y="612704"/>
                    <a:pt x="467136" y="612704"/>
                  </a:cubicBezTo>
                  <a:lnTo>
                    <a:pt x="190389" y="612704"/>
                  </a:lnTo>
                  <a:cubicBezTo>
                    <a:pt x="157480" y="612704"/>
                    <a:pt x="120650" y="596194"/>
                    <a:pt x="93980" y="568254"/>
                  </a:cubicBezTo>
                  <a:cubicBezTo>
                    <a:pt x="114300" y="577144"/>
                    <a:pt x="135890" y="582224"/>
                    <a:pt x="160020" y="582224"/>
                  </a:cubicBezTo>
                  <a:lnTo>
                    <a:pt x="429036" y="582224"/>
                  </a:lnTo>
                  <a:cubicBezTo>
                    <a:pt x="516666" y="582224"/>
                    <a:pt x="587786" y="511104"/>
                    <a:pt x="587786" y="423474"/>
                  </a:cubicBezTo>
                  <a:lnTo>
                    <a:pt x="587786" y="158750"/>
                  </a:lnTo>
                  <a:cubicBezTo>
                    <a:pt x="587786" y="140970"/>
                    <a:pt x="583976" y="123190"/>
                    <a:pt x="578895" y="106680"/>
                  </a:cubicBezTo>
                  <a:cubicBezTo>
                    <a:pt x="600486" y="132080"/>
                    <a:pt x="614456" y="165100"/>
                    <a:pt x="614456" y="201930"/>
                  </a:cubicBezTo>
                  <a:lnTo>
                    <a:pt x="614456" y="466654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2485478" y="1533997"/>
            <a:ext cx="1516187" cy="1515020"/>
            <a:chOff x="0" y="0"/>
            <a:chExt cx="625886" cy="625404"/>
          </a:xfrm>
        </p:grpSpPr>
        <p:sp>
          <p:nvSpPr>
            <p:cNvPr id="32" name="Freeform 32"/>
            <p:cNvSpPr/>
            <p:nvPr/>
          </p:nvSpPr>
          <p:spPr>
            <a:xfrm>
              <a:off x="92710" y="106680"/>
              <a:ext cx="521746" cy="506024"/>
            </a:xfrm>
            <a:custGeom>
              <a:avLst/>
              <a:gdLst/>
              <a:ahLst/>
              <a:cxnLst/>
              <a:rect l="l" t="t" r="r" b="b"/>
              <a:pathLst>
                <a:path w="521746" h="506024">
                  <a:moveTo>
                    <a:pt x="495075" y="316794"/>
                  </a:moveTo>
                  <a:cubicBezTo>
                    <a:pt x="495075" y="404424"/>
                    <a:pt x="418875" y="475544"/>
                    <a:pt x="337595" y="475544"/>
                  </a:cubicBezTo>
                  <a:lnTo>
                    <a:pt x="66040" y="475544"/>
                  </a:lnTo>
                  <a:cubicBezTo>
                    <a:pt x="43180" y="475544"/>
                    <a:pt x="20320" y="470464"/>
                    <a:pt x="0" y="461574"/>
                  </a:cubicBezTo>
                  <a:cubicBezTo>
                    <a:pt x="26670" y="489514"/>
                    <a:pt x="63500" y="506024"/>
                    <a:pt x="97452" y="506024"/>
                  </a:cubicBezTo>
                  <a:lnTo>
                    <a:pt x="375695" y="506024"/>
                  </a:lnTo>
                  <a:cubicBezTo>
                    <a:pt x="455705" y="506024"/>
                    <a:pt x="521746" y="439984"/>
                    <a:pt x="521746" y="359974"/>
                  </a:cubicBezTo>
                  <a:lnTo>
                    <a:pt x="521746" y="95250"/>
                  </a:lnTo>
                  <a:cubicBezTo>
                    <a:pt x="521746" y="58420"/>
                    <a:pt x="507775" y="25400"/>
                    <a:pt x="486185" y="0"/>
                  </a:cubicBezTo>
                  <a:cubicBezTo>
                    <a:pt x="492535" y="16510"/>
                    <a:pt x="495075" y="34290"/>
                    <a:pt x="495075" y="52070"/>
                  </a:cubicBezTo>
                  <a:lnTo>
                    <a:pt x="495075" y="316794"/>
                  </a:lnTo>
                  <a:close/>
                </a:path>
              </a:pathLst>
            </a:custGeom>
            <a:solidFill>
              <a:srgbClr val="38455D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12700" y="12700"/>
              <a:ext cx="561116" cy="556824"/>
            </a:xfrm>
            <a:custGeom>
              <a:avLst/>
              <a:gdLst/>
              <a:ahLst/>
              <a:cxnLst/>
              <a:rect l="l" t="t" r="r" b="b"/>
              <a:pathLst>
                <a:path w="561116" h="556824">
                  <a:moveTo>
                    <a:pt x="146050" y="556824"/>
                  </a:moveTo>
                  <a:lnTo>
                    <a:pt x="415066" y="556824"/>
                  </a:lnTo>
                  <a:cubicBezTo>
                    <a:pt x="495076" y="556824"/>
                    <a:pt x="561116" y="490784"/>
                    <a:pt x="561116" y="410774"/>
                  </a:cubicBezTo>
                  <a:lnTo>
                    <a:pt x="561116" y="146050"/>
                  </a:lnTo>
                  <a:cubicBezTo>
                    <a:pt x="561116" y="66040"/>
                    <a:pt x="495076" y="0"/>
                    <a:pt x="415066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410774"/>
                  </a:lnTo>
                  <a:cubicBezTo>
                    <a:pt x="0" y="492054"/>
                    <a:pt x="66040" y="556824"/>
                    <a:pt x="146050" y="556824"/>
                  </a:cubicBezTo>
                  <a:close/>
                </a:path>
              </a:pathLst>
            </a:custGeom>
            <a:solidFill>
              <a:srgbClr val="FFCCBF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0" y="0"/>
              <a:ext cx="625886" cy="625404"/>
            </a:xfrm>
            <a:custGeom>
              <a:avLst/>
              <a:gdLst/>
              <a:ahLst/>
              <a:cxnLst/>
              <a:rect l="l" t="t" r="r" b="b"/>
              <a:pathLst>
                <a:path w="625886" h="625404">
                  <a:moveTo>
                    <a:pt x="562386" y="74930"/>
                  </a:moveTo>
                  <a:cubicBezTo>
                    <a:pt x="534446" y="30480"/>
                    <a:pt x="484916" y="0"/>
                    <a:pt x="427766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423474"/>
                  </a:lnTo>
                  <a:cubicBezTo>
                    <a:pt x="0" y="475544"/>
                    <a:pt x="25400" y="521264"/>
                    <a:pt x="63500" y="550474"/>
                  </a:cubicBezTo>
                  <a:cubicBezTo>
                    <a:pt x="91440" y="594924"/>
                    <a:pt x="140970" y="625404"/>
                    <a:pt x="190389" y="625404"/>
                  </a:cubicBezTo>
                  <a:lnTo>
                    <a:pt x="467136" y="625404"/>
                  </a:lnTo>
                  <a:cubicBezTo>
                    <a:pt x="554766" y="625404"/>
                    <a:pt x="625886" y="554284"/>
                    <a:pt x="625886" y="466654"/>
                  </a:cubicBezTo>
                  <a:lnTo>
                    <a:pt x="625886" y="201930"/>
                  </a:lnTo>
                  <a:cubicBezTo>
                    <a:pt x="625885" y="149860"/>
                    <a:pt x="600485" y="104140"/>
                    <a:pt x="562386" y="74930"/>
                  </a:cubicBezTo>
                  <a:close/>
                  <a:moveTo>
                    <a:pt x="12700" y="423474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427766" y="12700"/>
                  </a:lnTo>
                  <a:cubicBezTo>
                    <a:pt x="507776" y="12700"/>
                    <a:pt x="573816" y="78740"/>
                    <a:pt x="573816" y="158750"/>
                  </a:cubicBezTo>
                  <a:lnTo>
                    <a:pt x="573816" y="423474"/>
                  </a:lnTo>
                  <a:cubicBezTo>
                    <a:pt x="573816" y="503484"/>
                    <a:pt x="507776" y="569524"/>
                    <a:pt x="427766" y="569524"/>
                  </a:cubicBezTo>
                  <a:lnTo>
                    <a:pt x="158750" y="569524"/>
                  </a:lnTo>
                  <a:cubicBezTo>
                    <a:pt x="78740" y="569524"/>
                    <a:pt x="12700" y="504754"/>
                    <a:pt x="12700" y="423474"/>
                  </a:cubicBezTo>
                  <a:close/>
                  <a:moveTo>
                    <a:pt x="614456" y="466654"/>
                  </a:moveTo>
                  <a:cubicBezTo>
                    <a:pt x="614456" y="546664"/>
                    <a:pt x="547145" y="612704"/>
                    <a:pt x="467136" y="612704"/>
                  </a:cubicBezTo>
                  <a:lnTo>
                    <a:pt x="190389" y="612704"/>
                  </a:lnTo>
                  <a:cubicBezTo>
                    <a:pt x="157480" y="612704"/>
                    <a:pt x="120650" y="596194"/>
                    <a:pt x="93980" y="568254"/>
                  </a:cubicBezTo>
                  <a:cubicBezTo>
                    <a:pt x="114300" y="577144"/>
                    <a:pt x="135890" y="582224"/>
                    <a:pt x="160020" y="582224"/>
                  </a:cubicBezTo>
                  <a:lnTo>
                    <a:pt x="429036" y="582224"/>
                  </a:lnTo>
                  <a:cubicBezTo>
                    <a:pt x="516666" y="582224"/>
                    <a:pt x="587786" y="511104"/>
                    <a:pt x="587786" y="423474"/>
                  </a:cubicBezTo>
                  <a:lnTo>
                    <a:pt x="587786" y="158750"/>
                  </a:lnTo>
                  <a:cubicBezTo>
                    <a:pt x="587786" y="140970"/>
                    <a:pt x="583976" y="123190"/>
                    <a:pt x="578895" y="106680"/>
                  </a:cubicBezTo>
                  <a:cubicBezTo>
                    <a:pt x="600486" y="132080"/>
                    <a:pt x="614456" y="165100"/>
                    <a:pt x="614456" y="201930"/>
                  </a:cubicBezTo>
                  <a:lnTo>
                    <a:pt x="614456" y="466654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6169534" y="3049016"/>
            <a:ext cx="1516187" cy="1515020"/>
            <a:chOff x="0" y="0"/>
            <a:chExt cx="625886" cy="625404"/>
          </a:xfrm>
        </p:grpSpPr>
        <p:sp>
          <p:nvSpPr>
            <p:cNvPr id="36" name="Freeform 36"/>
            <p:cNvSpPr/>
            <p:nvPr/>
          </p:nvSpPr>
          <p:spPr>
            <a:xfrm>
              <a:off x="92710" y="106680"/>
              <a:ext cx="521746" cy="506024"/>
            </a:xfrm>
            <a:custGeom>
              <a:avLst/>
              <a:gdLst/>
              <a:ahLst/>
              <a:cxnLst/>
              <a:rect l="l" t="t" r="r" b="b"/>
              <a:pathLst>
                <a:path w="521746" h="506024">
                  <a:moveTo>
                    <a:pt x="495075" y="316794"/>
                  </a:moveTo>
                  <a:cubicBezTo>
                    <a:pt x="495075" y="404424"/>
                    <a:pt x="418875" y="475544"/>
                    <a:pt x="337595" y="475544"/>
                  </a:cubicBezTo>
                  <a:lnTo>
                    <a:pt x="66040" y="475544"/>
                  </a:lnTo>
                  <a:cubicBezTo>
                    <a:pt x="43180" y="475544"/>
                    <a:pt x="20320" y="470464"/>
                    <a:pt x="0" y="461574"/>
                  </a:cubicBezTo>
                  <a:cubicBezTo>
                    <a:pt x="26670" y="489514"/>
                    <a:pt x="63500" y="506024"/>
                    <a:pt x="97452" y="506024"/>
                  </a:cubicBezTo>
                  <a:lnTo>
                    <a:pt x="375695" y="506024"/>
                  </a:lnTo>
                  <a:cubicBezTo>
                    <a:pt x="455705" y="506024"/>
                    <a:pt x="521746" y="439984"/>
                    <a:pt x="521746" y="359974"/>
                  </a:cubicBezTo>
                  <a:lnTo>
                    <a:pt x="521746" y="95250"/>
                  </a:lnTo>
                  <a:cubicBezTo>
                    <a:pt x="521746" y="58420"/>
                    <a:pt x="507775" y="25400"/>
                    <a:pt x="486185" y="0"/>
                  </a:cubicBezTo>
                  <a:cubicBezTo>
                    <a:pt x="492535" y="16510"/>
                    <a:pt x="495075" y="34290"/>
                    <a:pt x="495075" y="52070"/>
                  </a:cubicBezTo>
                  <a:lnTo>
                    <a:pt x="495075" y="316794"/>
                  </a:lnTo>
                  <a:close/>
                </a:path>
              </a:pathLst>
            </a:custGeom>
            <a:solidFill>
              <a:srgbClr val="38455D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12700" y="12700"/>
              <a:ext cx="561116" cy="556824"/>
            </a:xfrm>
            <a:custGeom>
              <a:avLst/>
              <a:gdLst/>
              <a:ahLst/>
              <a:cxnLst/>
              <a:rect l="l" t="t" r="r" b="b"/>
              <a:pathLst>
                <a:path w="561116" h="556824">
                  <a:moveTo>
                    <a:pt x="146050" y="556824"/>
                  </a:moveTo>
                  <a:lnTo>
                    <a:pt x="415066" y="556824"/>
                  </a:lnTo>
                  <a:cubicBezTo>
                    <a:pt x="495076" y="556824"/>
                    <a:pt x="561116" y="490784"/>
                    <a:pt x="561116" y="410774"/>
                  </a:cubicBezTo>
                  <a:lnTo>
                    <a:pt x="561116" y="146050"/>
                  </a:lnTo>
                  <a:cubicBezTo>
                    <a:pt x="561116" y="66040"/>
                    <a:pt x="495076" y="0"/>
                    <a:pt x="415066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410774"/>
                  </a:lnTo>
                  <a:cubicBezTo>
                    <a:pt x="0" y="492054"/>
                    <a:pt x="66040" y="556824"/>
                    <a:pt x="146050" y="556824"/>
                  </a:cubicBezTo>
                  <a:close/>
                </a:path>
              </a:pathLst>
            </a:custGeom>
            <a:solidFill>
              <a:srgbClr val="FFCCBF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0"/>
              <a:ext cx="625886" cy="625404"/>
            </a:xfrm>
            <a:custGeom>
              <a:avLst/>
              <a:gdLst/>
              <a:ahLst/>
              <a:cxnLst/>
              <a:rect l="l" t="t" r="r" b="b"/>
              <a:pathLst>
                <a:path w="625886" h="625404">
                  <a:moveTo>
                    <a:pt x="562386" y="74930"/>
                  </a:moveTo>
                  <a:cubicBezTo>
                    <a:pt x="534446" y="30480"/>
                    <a:pt x="484916" y="0"/>
                    <a:pt x="427766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423474"/>
                  </a:lnTo>
                  <a:cubicBezTo>
                    <a:pt x="0" y="475544"/>
                    <a:pt x="25400" y="521264"/>
                    <a:pt x="63500" y="550474"/>
                  </a:cubicBezTo>
                  <a:cubicBezTo>
                    <a:pt x="91440" y="594924"/>
                    <a:pt x="140970" y="625404"/>
                    <a:pt x="190389" y="625404"/>
                  </a:cubicBezTo>
                  <a:lnTo>
                    <a:pt x="467136" y="625404"/>
                  </a:lnTo>
                  <a:cubicBezTo>
                    <a:pt x="554766" y="625404"/>
                    <a:pt x="625886" y="554284"/>
                    <a:pt x="625886" y="466654"/>
                  </a:cubicBezTo>
                  <a:lnTo>
                    <a:pt x="625886" y="201930"/>
                  </a:lnTo>
                  <a:cubicBezTo>
                    <a:pt x="625885" y="149860"/>
                    <a:pt x="600485" y="104140"/>
                    <a:pt x="562386" y="74930"/>
                  </a:cubicBezTo>
                  <a:close/>
                  <a:moveTo>
                    <a:pt x="12700" y="423474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427766" y="12700"/>
                  </a:lnTo>
                  <a:cubicBezTo>
                    <a:pt x="507776" y="12700"/>
                    <a:pt x="573816" y="78740"/>
                    <a:pt x="573816" y="158750"/>
                  </a:cubicBezTo>
                  <a:lnTo>
                    <a:pt x="573816" y="423474"/>
                  </a:lnTo>
                  <a:cubicBezTo>
                    <a:pt x="573816" y="503484"/>
                    <a:pt x="507776" y="569524"/>
                    <a:pt x="427766" y="569524"/>
                  </a:cubicBezTo>
                  <a:lnTo>
                    <a:pt x="158750" y="569524"/>
                  </a:lnTo>
                  <a:cubicBezTo>
                    <a:pt x="78740" y="569524"/>
                    <a:pt x="12700" y="504754"/>
                    <a:pt x="12700" y="423474"/>
                  </a:cubicBezTo>
                  <a:close/>
                  <a:moveTo>
                    <a:pt x="614456" y="466654"/>
                  </a:moveTo>
                  <a:cubicBezTo>
                    <a:pt x="614456" y="546664"/>
                    <a:pt x="547145" y="612704"/>
                    <a:pt x="467136" y="612704"/>
                  </a:cubicBezTo>
                  <a:lnTo>
                    <a:pt x="190389" y="612704"/>
                  </a:lnTo>
                  <a:cubicBezTo>
                    <a:pt x="157480" y="612704"/>
                    <a:pt x="120650" y="596194"/>
                    <a:pt x="93980" y="568254"/>
                  </a:cubicBezTo>
                  <a:cubicBezTo>
                    <a:pt x="114300" y="577144"/>
                    <a:pt x="135890" y="582224"/>
                    <a:pt x="160020" y="582224"/>
                  </a:cubicBezTo>
                  <a:lnTo>
                    <a:pt x="429036" y="582224"/>
                  </a:lnTo>
                  <a:cubicBezTo>
                    <a:pt x="516666" y="582224"/>
                    <a:pt x="587786" y="511104"/>
                    <a:pt x="587786" y="423474"/>
                  </a:cubicBezTo>
                  <a:lnTo>
                    <a:pt x="587786" y="158750"/>
                  </a:lnTo>
                  <a:cubicBezTo>
                    <a:pt x="587786" y="140970"/>
                    <a:pt x="583976" y="123190"/>
                    <a:pt x="578895" y="106680"/>
                  </a:cubicBezTo>
                  <a:cubicBezTo>
                    <a:pt x="600486" y="132080"/>
                    <a:pt x="614456" y="165100"/>
                    <a:pt x="614456" y="201930"/>
                  </a:cubicBezTo>
                  <a:lnTo>
                    <a:pt x="614456" y="466654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sp>
        <p:nvSpPr>
          <p:cNvPr id="39" name="Freeform 39"/>
          <p:cNvSpPr/>
          <p:nvPr/>
        </p:nvSpPr>
        <p:spPr>
          <a:xfrm>
            <a:off x="2607152" y="2911991"/>
            <a:ext cx="1530317" cy="1596158"/>
          </a:xfrm>
          <a:custGeom>
            <a:avLst/>
            <a:gdLst/>
            <a:ahLst/>
            <a:cxnLst/>
            <a:rect l="l" t="t" r="r" b="b"/>
            <a:pathLst>
              <a:path w="1530317" h="1596158">
                <a:moveTo>
                  <a:pt x="0" y="0"/>
                </a:moveTo>
                <a:lnTo>
                  <a:pt x="1530316" y="0"/>
                </a:lnTo>
                <a:lnTo>
                  <a:pt x="1530316" y="1596158"/>
                </a:lnTo>
                <a:lnTo>
                  <a:pt x="0" y="1596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8520356" y="3494338"/>
            <a:ext cx="1596158" cy="1596158"/>
          </a:xfrm>
          <a:custGeom>
            <a:avLst/>
            <a:gdLst/>
            <a:ahLst/>
            <a:cxnLst/>
            <a:rect l="l" t="t" r="r" b="b"/>
            <a:pathLst>
              <a:path w="1596158" h="1596158">
                <a:moveTo>
                  <a:pt x="0" y="0"/>
                </a:moveTo>
                <a:lnTo>
                  <a:pt x="1596158" y="0"/>
                </a:lnTo>
                <a:lnTo>
                  <a:pt x="1596158" y="1596159"/>
                </a:lnTo>
                <a:lnTo>
                  <a:pt x="0" y="1596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4345124" y="2503006"/>
            <a:ext cx="1726695" cy="1782394"/>
          </a:xfrm>
          <a:custGeom>
            <a:avLst/>
            <a:gdLst/>
            <a:ahLst/>
            <a:cxnLst/>
            <a:rect l="l" t="t" r="r" b="b"/>
            <a:pathLst>
              <a:path w="1726695" h="1782394">
                <a:moveTo>
                  <a:pt x="0" y="0"/>
                </a:moveTo>
                <a:lnTo>
                  <a:pt x="1726694" y="0"/>
                </a:lnTo>
                <a:lnTo>
                  <a:pt x="1726694" y="1782395"/>
                </a:lnTo>
                <a:lnTo>
                  <a:pt x="0" y="17823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42"/>
          <p:cNvSpPr txBox="1"/>
          <p:nvPr/>
        </p:nvSpPr>
        <p:spPr>
          <a:xfrm>
            <a:off x="6295596" y="1084169"/>
            <a:ext cx="5395563" cy="100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7000" spc="-210">
                <a:solidFill>
                  <a:srgbClr val="FFFFFF"/>
                </a:solidFill>
                <a:latin typeface="JetBrains Mono Ultra-Bold"/>
              </a:rPr>
              <a:t>Features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101836" y="5232288"/>
            <a:ext cx="4540947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 spc="139">
                <a:solidFill>
                  <a:srgbClr val="38455D"/>
                </a:solidFill>
                <a:latin typeface="JetBrains Mono Medium"/>
              </a:rPr>
              <a:t>User Management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068172" y="2055519"/>
            <a:ext cx="1011548" cy="447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3499" spc="174">
                <a:solidFill>
                  <a:srgbClr val="38455D"/>
                </a:solidFill>
                <a:latin typeface="JetBrains Mono Ultra-Bold"/>
              </a:rPr>
              <a:t>1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2683404" y="2055519"/>
            <a:ext cx="1011548" cy="447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3499" spc="174">
                <a:solidFill>
                  <a:srgbClr val="38455D"/>
                </a:solidFill>
                <a:latin typeface="JetBrains Mono Ultra-Bold"/>
              </a:rPr>
              <a:t>3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367460" y="3570538"/>
            <a:ext cx="1011548" cy="447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3499" spc="174">
                <a:solidFill>
                  <a:srgbClr val="38455D"/>
                </a:solidFill>
                <a:latin typeface="JetBrains Mono Ultra-Bold"/>
              </a:rPr>
              <a:t>2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937997" y="4479574"/>
            <a:ext cx="4540947" cy="90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 spc="139">
                <a:solidFill>
                  <a:srgbClr val="38455D"/>
                </a:solidFill>
                <a:latin typeface="JetBrains Mono Medium"/>
              </a:rPr>
              <a:t>Reporting &amp; Insights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809833" y="5653928"/>
            <a:ext cx="5017203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 spc="139">
                <a:solidFill>
                  <a:srgbClr val="38455D"/>
                </a:solidFill>
                <a:latin typeface="JetBrains Mono Medium"/>
              </a:rPr>
              <a:t>Expense Tracking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105741" y="5813447"/>
            <a:ext cx="4540947" cy="1475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 spc="115">
                <a:solidFill>
                  <a:srgbClr val="38455D"/>
                </a:solidFill>
                <a:latin typeface="JetBrains Mono Medium"/>
              </a:rPr>
              <a:t>managing user profiles, including registration, login, and user data maintenance.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7047961" y="6306155"/>
            <a:ext cx="4540947" cy="1475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 spc="115">
                <a:solidFill>
                  <a:srgbClr val="38455D"/>
                </a:solidFill>
                <a:latin typeface="JetBrains Mono Medium"/>
              </a:rPr>
              <a:t>the ability to record and categorize expenses against specific budgets.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2841337" y="5587014"/>
            <a:ext cx="4540947" cy="1847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 spc="115">
                <a:solidFill>
                  <a:srgbClr val="38455D"/>
                </a:solidFill>
                <a:latin typeface="JetBrains Mono Medium"/>
              </a:rPr>
              <a:t>offers reporting tools that generate real-time insights into budget utilization and financial health</a:t>
            </a:r>
          </a:p>
        </p:txBody>
      </p:sp>
      <p:grpSp>
        <p:nvGrpSpPr>
          <p:cNvPr id="52" name="Group 52"/>
          <p:cNvGrpSpPr/>
          <p:nvPr/>
        </p:nvGrpSpPr>
        <p:grpSpPr>
          <a:xfrm>
            <a:off x="255085" y="9543064"/>
            <a:ext cx="611690" cy="743936"/>
            <a:chOff x="0" y="0"/>
            <a:chExt cx="815587" cy="991914"/>
          </a:xfrm>
        </p:grpSpPr>
        <p:sp>
          <p:nvSpPr>
            <p:cNvPr id="53" name="AutoShape 53"/>
            <p:cNvSpPr/>
            <p:nvPr/>
          </p:nvSpPr>
          <p:spPr>
            <a:xfrm flipV="1">
              <a:off x="783837" y="0"/>
              <a:ext cx="0" cy="991914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54" name="Group 54"/>
            <p:cNvGrpSpPr/>
            <p:nvPr/>
          </p:nvGrpSpPr>
          <p:grpSpPr>
            <a:xfrm rot="5400000">
              <a:off x="-94393" y="302244"/>
              <a:ext cx="576212" cy="387426"/>
              <a:chOff x="0" y="0"/>
              <a:chExt cx="1930400" cy="1297940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38455D"/>
              </a:solidFill>
            </p:spPr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9A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43064"/>
            <a:ext cx="18288000" cy="743936"/>
            <a:chOff x="0" y="0"/>
            <a:chExt cx="49442750" cy="2011276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49297970" cy="1866496"/>
            </a:xfrm>
            <a:custGeom>
              <a:avLst/>
              <a:gdLst/>
              <a:ahLst/>
              <a:cxnLst/>
              <a:rect l="l" t="t" r="r" b="b"/>
              <a:pathLst>
                <a:path w="49297970" h="1866496">
                  <a:moveTo>
                    <a:pt x="0" y="0"/>
                  </a:moveTo>
                  <a:lnTo>
                    <a:pt x="49297970" y="0"/>
                  </a:lnTo>
                  <a:lnTo>
                    <a:pt x="49297970" y="1866496"/>
                  </a:lnTo>
                  <a:lnTo>
                    <a:pt x="0" y="1866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49442750" cy="2011276"/>
            </a:xfrm>
            <a:custGeom>
              <a:avLst/>
              <a:gdLst/>
              <a:ahLst/>
              <a:cxnLst/>
              <a:rect l="l" t="t" r="r" b="b"/>
              <a:pathLst>
                <a:path w="49442750" h="2011276">
                  <a:moveTo>
                    <a:pt x="49297971" y="1866496"/>
                  </a:moveTo>
                  <a:lnTo>
                    <a:pt x="49442750" y="1866496"/>
                  </a:lnTo>
                  <a:lnTo>
                    <a:pt x="49442750" y="2011276"/>
                  </a:lnTo>
                  <a:lnTo>
                    <a:pt x="49297971" y="2011276"/>
                  </a:lnTo>
                  <a:lnTo>
                    <a:pt x="49297971" y="186649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66496"/>
                  </a:lnTo>
                  <a:lnTo>
                    <a:pt x="0" y="1866496"/>
                  </a:lnTo>
                  <a:lnTo>
                    <a:pt x="0" y="144780"/>
                  </a:lnTo>
                  <a:close/>
                  <a:moveTo>
                    <a:pt x="0" y="1866496"/>
                  </a:moveTo>
                  <a:lnTo>
                    <a:pt x="144780" y="1866496"/>
                  </a:lnTo>
                  <a:lnTo>
                    <a:pt x="144780" y="2011276"/>
                  </a:lnTo>
                  <a:lnTo>
                    <a:pt x="0" y="2011276"/>
                  </a:lnTo>
                  <a:lnTo>
                    <a:pt x="0" y="1866496"/>
                  </a:lnTo>
                  <a:close/>
                  <a:moveTo>
                    <a:pt x="49297971" y="144780"/>
                  </a:moveTo>
                  <a:lnTo>
                    <a:pt x="49442750" y="144780"/>
                  </a:lnTo>
                  <a:lnTo>
                    <a:pt x="49442750" y="1866496"/>
                  </a:lnTo>
                  <a:lnTo>
                    <a:pt x="49297971" y="1866496"/>
                  </a:lnTo>
                  <a:lnTo>
                    <a:pt x="49297971" y="144780"/>
                  </a:lnTo>
                  <a:close/>
                  <a:moveTo>
                    <a:pt x="144780" y="1866496"/>
                  </a:moveTo>
                  <a:lnTo>
                    <a:pt x="49297971" y="1866496"/>
                  </a:lnTo>
                  <a:lnTo>
                    <a:pt x="49297971" y="2011276"/>
                  </a:lnTo>
                  <a:lnTo>
                    <a:pt x="144780" y="2011276"/>
                  </a:lnTo>
                  <a:lnTo>
                    <a:pt x="144780" y="1866496"/>
                  </a:lnTo>
                  <a:close/>
                  <a:moveTo>
                    <a:pt x="49297971" y="0"/>
                  </a:moveTo>
                  <a:lnTo>
                    <a:pt x="49442750" y="0"/>
                  </a:lnTo>
                  <a:lnTo>
                    <a:pt x="49442750" y="144780"/>
                  </a:lnTo>
                  <a:lnTo>
                    <a:pt x="49297971" y="144780"/>
                  </a:lnTo>
                  <a:lnTo>
                    <a:pt x="4929797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9297971" y="0"/>
                  </a:lnTo>
                  <a:lnTo>
                    <a:pt x="4929797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sp>
        <p:nvSpPr>
          <p:cNvPr id="5" name="AutoShape 5"/>
          <p:cNvSpPr/>
          <p:nvPr/>
        </p:nvSpPr>
        <p:spPr>
          <a:xfrm rot="-5400000">
            <a:off x="17073070" y="9891220"/>
            <a:ext cx="743936" cy="0"/>
          </a:xfrm>
          <a:prstGeom prst="line">
            <a:avLst/>
          </a:prstGeom>
          <a:ln w="47625" cap="rnd">
            <a:solidFill>
              <a:srgbClr val="38455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3589566" y="9543064"/>
            <a:ext cx="2443263" cy="743936"/>
            <a:chOff x="0" y="0"/>
            <a:chExt cx="3257685" cy="991914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3257685" cy="991914"/>
              <a:chOff x="0" y="0"/>
              <a:chExt cx="6605515" cy="201127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72390" y="72390"/>
                <a:ext cx="6460735" cy="1866496"/>
              </a:xfrm>
              <a:custGeom>
                <a:avLst/>
                <a:gdLst/>
                <a:ahLst/>
                <a:cxnLst/>
                <a:rect l="l" t="t" r="r" b="b"/>
                <a:pathLst>
                  <a:path w="6460735" h="1866496">
                    <a:moveTo>
                      <a:pt x="0" y="0"/>
                    </a:moveTo>
                    <a:lnTo>
                      <a:pt x="6460735" y="0"/>
                    </a:lnTo>
                    <a:lnTo>
                      <a:pt x="6460735" y="1866496"/>
                    </a:lnTo>
                    <a:lnTo>
                      <a:pt x="0" y="18664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CC88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0"/>
                <a:ext cx="6605515" cy="2011276"/>
              </a:xfrm>
              <a:custGeom>
                <a:avLst/>
                <a:gdLst/>
                <a:ahLst/>
                <a:cxnLst/>
                <a:rect l="l" t="t" r="r" b="b"/>
                <a:pathLst>
                  <a:path w="6605515" h="2011276">
                    <a:moveTo>
                      <a:pt x="6460735" y="1866496"/>
                    </a:moveTo>
                    <a:lnTo>
                      <a:pt x="6605515" y="1866496"/>
                    </a:lnTo>
                    <a:lnTo>
                      <a:pt x="6605515" y="2011276"/>
                    </a:lnTo>
                    <a:lnTo>
                      <a:pt x="6460735" y="2011276"/>
                    </a:lnTo>
                    <a:lnTo>
                      <a:pt x="6460735" y="1866496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866496"/>
                    </a:lnTo>
                    <a:lnTo>
                      <a:pt x="0" y="1866496"/>
                    </a:lnTo>
                    <a:lnTo>
                      <a:pt x="0" y="144780"/>
                    </a:lnTo>
                    <a:close/>
                    <a:moveTo>
                      <a:pt x="0" y="1866496"/>
                    </a:moveTo>
                    <a:lnTo>
                      <a:pt x="144780" y="1866496"/>
                    </a:lnTo>
                    <a:lnTo>
                      <a:pt x="144780" y="2011276"/>
                    </a:lnTo>
                    <a:lnTo>
                      <a:pt x="0" y="2011276"/>
                    </a:lnTo>
                    <a:lnTo>
                      <a:pt x="0" y="1866496"/>
                    </a:lnTo>
                    <a:close/>
                    <a:moveTo>
                      <a:pt x="6460735" y="144780"/>
                    </a:moveTo>
                    <a:lnTo>
                      <a:pt x="6605515" y="144780"/>
                    </a:lnTo>
                    <a:lnTo>
                      <a:pt x="6605515" y="1866496"/>
                    </a:lnTo>
                    <a:lnTo>
                      <a:pt x="6460735" y="1866496"/>
                    </a:lnTo>
                    <a:lnTo>
                      <a:pt x="6460735" y="144780"/>
                    </a:lnTo>
                    <a:close/>
                    <a:moveTo>
                      <a:pt x="144780" y="1866496"/>
                    </a:moveTo>
                    <a:lnTo>
                      <a:pt x="6460735" y="1866496"/>
                    </a:lnTo>
                    <a:lnTo>
                      <a:pt x="6460735" y="2011276"/>
                    </a:lnTo>
                    <a:lnTo>
                      <a:pt x="144780" y="2011276"/>
                    </a:lnTo>
                    <a:lnTo>
                      <a:pt x="144780" y="1866496"/>
                    </a:lnTo>
                    <a:close/>
                    <a:moveTo>
                      <a:pt x="6460735" y="0"/>
                    </a:moveTo>
                    <a:lnTo>
                      <a:pt x="6605515" y="0"/>
                    </a:lnTo>
                    <a:lnTo>
                      <a:pt x="6605515" y="144780"/>
                    </a:lnTo>
                    <a:lnTo>
                      <a:pt x="6460735" y="144780"/>
                    </a:lnTo>
                    <a:lnTo>
                      <a:pt x="6460735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460735" y="0"/>
                    </a:lnTo>
                    <a:lnTo>
                      <a:pt x="6460735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38455D"/>
              </a:solidFill>
            </p:spPr>
          </p:sp>
        </p:grpSp>
        <p:sp>
          <p:nvSpPr>
            <p:cNvPr id="10" name="AutoShape 10"/>
            <p:cNvSpPr/>
            <p:nvPr/>
          </p:nvSpPr>
          <p:spPr>
            <a:xfrm rot="-5400000">
              <a:off x="1180235" y="464207"/>
              <a:ext cx="432055" cy="0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 rot="-5400000">
              <a:off x="1412815" y="464207"/>
              <a:ext cx="432055" cy="0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 rot="-5400000">
              <a:off x="1645395" y="464207"/>
              <a:ext cx="432055" cy="0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3" name="Group 13"/>
          <p:cNvGrpSpPr/>
          <p:nvPr/>
        </p:nvGrpSpPr>
        <p:grpSpPr>
          <a:xfrm rot="-5400000">
            <a:off x="17659937" y="9769747"/>
            <a:ext cx="432159" cy="290570"/>
            <a:chOff x="0" y="0"/>
            <a:chExt cx="1930400" cy="129794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575086" y="2062541"/>
            <a:ext cx="5594448" cy="5841012"/>
            <a:chOff x="0" y="0"/>
            <a:chExt cx="2309401" cy="2411183"/>
          </a:xfrm>
        </p:grpSpPr>
        <p:sp>
          <p:nvSpPr>
            <p:cNvPr id="16" name="Freeform 16"/>
            <p:cNvSpPr/>
            <p:nvPr/>
          </p:nvSpPr>
          <p:spPr>
            <a:xfrm>
              <a:off x="92710" y="106680"/>
              <a:ext cx="2205261" cy="2291803"/>
            </a:xfrm>
            <a:custGeom>
              <a:avLst/>
              <a:gdLst/>
              <a:ahLst/>
              <a:cxnLst/>
              <a:rect l="l" t="t" r="r" b="b"/>
              <a:pathLst>
                <a:path w="2205261" h="2291803">
                  <a:moveTo>
                    <a:pt x="2178591" y="2102573"/>
                  </a:moveTo>
                  <a:cubicBezTo>
                    <a:pt x="2178591" y="2190203"/>
                    <a:pt x="2102391" y="2261323"/>
                    <a:pt x="2021111" y="2261323"/>
                  </a:cubicBezTo>
                  <a:lnTo>
                    <a:pt x="66040" y="2261323"/>
                  </a:lnTo>
                  <a:cubicBezTo>
                    <a:pt x="43180" y="2261323"/>
                    <a:pt x="20320" y="2256243"/>
                    <a:pt x="0" y="2247353"/>
                  </a:cubicBezTo>
                  <a:cubicBezTo>
                    <a:pt x="26670" y="2275293"/>
                    <a:pt x="63500" y="2291803"/>
                    <a:pt x="108183" y="2291803"/>
                  </a:cubicBezTo>
                  <a:lnTo>
                    <a:pt x="2059211" y="2291803"/>
                  </a:lnTo>
                  <a:cubicBezTo>
                    <a:pt x="2139221" y="2291803"/>
                    <a:pt x="2205261" y="2225763"/>
                    <a:pt x="2205261" y="2145753"/>
                  </a:cubicBezTo>
                  <a:lnTo>
                    <a:pt x="2205261" y="95250"/>
                  </a:lnTo>
                  <a:cubicBezTo>
                    <a:pt x="2205261" y="58420"/>
                    <a:pt x="2191291" y="25400"/>
                    <a:pt x="2169701" y="0"/>
                  </a:cubicBezTo>
                  <a:cubicBezTo>
                    <a:pt x="2176051" y="16510"/>
                    <a:pt x="2178591" y="34290"/>
                    <a:pt x="2178591" y="52070"/>
                  </a:cubicBezTo>
                  <a:lnTo>
                    <a:pt x="2178591" y="2102573"/>
                  </a:lnTo>
                  <a:close/>
                </a:path>
              </a:pathLst>
            </a:custGeom>
            <a:solidFill>
              <a:srgbClr val="38455D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12700" y="12700"/>
              <a:ext cx="2244631" cy="2342603"/>
            </a:xfrm>
            <a:custGeom>
              <a:avLst/>
              <a:gdLst/>
              <a:ahLst/>
              <a:cxnLst/>
              <a:rect l="l" t="t" r="r" b="b"/>
              <a:pathLst>
                <a:path w="2244631" h="2342603">
                  <a:moveTo>
                    <a:pt x="146050" y="2342603"/>
                  </a:moveTo>
                  <a:lnTo>
                    <a:pt x="2098581" y="2342603"/>
                  </a:lnTo>
                  <a:cubicBezTo>
                    <a:pt x="2178591" y="2342603"/>
                    <a:pt x="2244631" y="2276563"/>
                    <a:pt x="2244631" y="2196553"/>
                  </a:cubicBezTo>
                  <a:lnTo>
                    <a:pt x="2244631" y="146050"/>
                  </a:lnTo>
                  <a:cubicBezTo>
                    <a:pt x="2244631" y="66040"/>
                    <a:pt x="2178591" y="0"/>
                    <a:pt x="2098581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196553"/>
                  </a:lnTo>
                  <a:cubicBezTo>
                    <a:pt x="0" y="2277833"/>
                    <a:pt x="66040" y="2342603"/>
                    <a:pt x="146050" y="23426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2309401" cy="2411183"/>
            </a:xfrm>
            <a:custGeom>
              <a:avLst/>
              <a:gdLst/>
              <a:ahLst/>
              <a:cxnLst/>
              <a:rect l="l" t="t" r="r" b="b"/>
              <a:pathLst>
                <a:path w="2309401" h="2411183">
                  <a:moveTo>
                    <a:pt x="2245901" y="74930"/>
                  </a:moveTo>
                  <a:cubicBezTo>
                    <a:pt x="2217961" y="30480"/>
                    <a:pt x="2168431" y="0"/>
                    <a:pt x="2111281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209253"/>
                  </a:lnTo>
                  <a:cubicBezTo>
                    <a:pt x="0" y="2261323"/>
                    <a:pt x="25400" y="2307043"/>
                    <a:pt x="63500" y="2336253"/>
                  </a:cubicBezTo>
                  <a:cubicBezTo>
                    <a:pt x="91440" y="2380703"/>
                    <a:pt x="140970" y="2411183"/>
                    <a:pt x="202793" y="2411183"/>
                  </a:cubicBezTo>
                  <a:lnTo>
                    <a:pt x="2150651" y="2411183"/>
                  </a:lnTo>
                  <a:cubicBezTo>
                    <a:pt x="2238281" y="2411183"/>
                    <a:pt x="2309401" y="2340063"/>
                    <a:pt x="2309401" y="2252433"/>
                  </a:cubicBezTo>
                  <a:lnTo>
                    <a:pt x="2309401" y="201930"/>
                  </a:lnTo>
                  <a:cubicBezTo>
                    <a:pt x="2309401" y="149860"/>
                    <a:pt x="2284001" y="104140"/>
                    <a:pt x="2245901" y="74930"/>
                  </a:cubicBezTo>
                  <a:close/>
                  <a:moveTo>
                    <a:pt x="12700" y="2209253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2111281" y="12700"/>
                  </a:lnTo>
                  <a:cubicBezTo>
                    <a:pt x="2191291" y="12700"/>
                    <a:pt x="2257331" y="78740"/>
                    <a:pt x="2257331" y="158750"/>
                  </a:cubicBezTo>
                  <a:lnTo>
                    <a:pt x="2257331" y="2209253"/>
                  </a:lnTo>
                  <a:cubicBezTo>
                    <a:pt x="2257331" y="2289263"/>
                    <a:pt x="2191291" y="2355303"/>
                    <a:pt x="2111281" y="2355303"/>
                  </a:cubicBezTo>
                  <a:lnTo>
                    <a:pt x="158750" y="2355303"/>
                  </a:lnTo>
                  <a:cubicBezTo>
                    <a:pt x="78740" y="2355303"/>
                    <a:pt x="12700" y="2290533"/>
                    <a:pt x="12700" y="2209253"/>
                  </a:cubicBezTo>
                  <a:close/>
                  <a:moveTo>
                    <a:pt x="2297971" y="2252433"/>
                  </a:moveTo>
                  <a:cubicBezTo>
                    <a:pt x="2297971" y="2332443"/>
                    <a:pt x="2230661" y="2398483"/>
                    <a:pt x="2150651" y="2398483"/>
                  </a:cubicBezTo>
                  <a:lnTo>
                    <a:pt x="202793" y="2398483"/>
                  </a:lnTo>
                  <a:cubicBezTo>
                    <a:pt x="157480" y="2398483"/>
                    <a:pt x="120650" y="2381973"/>
                    <a:pt x="93980" y="2354033"/>
                  </a:cubicBezTo>
                  <a:cubicBezTo>
                    <a:pt x="114300" y="2362923"/>
                    <a:pt x="135890" y="2368003"/>
                    <a:pt x="160020" y="2368003"/>
                  </a:cubicBezTo>
                  <a:lnTo>
                    <a:pt x="2112551" y="2368003"/>
                  </a:lnTo>
                  <a:cubicBezTo>
                    <a:pt x="2200181" y="2368003"/>
                    <a:pt x="2271301" y="2296883"/>
                    <a:pt x="2271301" y="2209253"/>
                  </a:cubicBezTo>
                  <a:lnTo>
                    <a:pt x="2271301" y="158750"/>
                  </a:lnTo>
                  <a:cubicBezTo>
                    <a:pt x="2271301" y="140970"/>
                    <a:pt x="2267491" y="123190"/>
                    <a:pt x="2262411" y="106680"/>
                  </a:cubicBezTo>
                  <a:cubicBezTo>
                    <a:pt x="2284001" y="132080"/>
                    <a:pt x="2297971" y="165100"/>
                    <a:pt x="2297971" y="201930"/>
                  </a:cubicBezTo>
                  <a:lnTo>
                    <a:pt x="2297971" y="2252433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6370588" y="2911991"/>
            <a:ext cx="5594448" cy="5841012"/>
            <a:chOff x="0" y="0"/>
            <a:chExt cx="2309401" cy="2411183"/>
          </a:xfrm>
        </p:grpSpPr>
        <p:sp>
          <p:nvSpPr>
            <p:cNvPr id="20" name="Freeform 20"/>
            <p:cNvSpPr/>
            <p:nvPr/>
          </p:nvSpPr>
          <p:spPr>
            <a:xfrm>
              <a:off x="92710" y="106680"/>
              <a:ext cx="2205261" cy="2291803"/>
            </a:xfrm>
            <a:custGeom>
              <a:avLst/>
              <a:gdLst/>
              <a:ahLst/>
              <a:cxnLst/>
              <a:rect l="l" t="t" r="r" b="b"/>
              <a:pathLst>
                <a:path w="2205261" h="2291803">
                  <a:moveTo>
                    <a:pt x="2178591" y="2102573"/>
                  </a:moveTo>
                  <a:cubicBezTo>
                    <a:pt x="2178591" y="2190203"/>
                    <a:pt x="2102391" y="2261323"/>
                    <a:pt x="2021111" y="2261323"/>
                  </a:cubicBezTo>
                  <a:lnTo>
                    <a:pt x="66040" y="2261323"/>
                  </a:lnTo>
                  <a:cubicBezTo>
                    <a:pt x="43180" y="2261323"/>
                    <a:pt x="20320" y="2256243"/>
                    <a:pt x="0" y="2247353"/>
                  </a:cubicBezTo>
                  <a:cubicBezTo>
                    <a:pt x="26670" y="2275293"/>
                    <a:pt x="63500" y="2291803"/>
                    <a:pt x="108183" y="2291803"/>
                  </a:cubicBezTo>
                  <a:lnTo>
                    <a:pt x="2059211" y="2291803"/>
                  </a:lnTo>
                  <a:cubicBezTo>
                    <a:pt x="2139221" y="2291803"/>
                    <a:pt x="2205261" y="2225763"/>
                    <a:pt x="2205261" y="2145753"/>
                  </a:cubicBezTo>
                  <a:lnTo>
                    <a:pt x="2205261" y="95250"/>
                  </a:lnTo>
                  <a:cubicBezTo>
                    <a:pt x="2205261" y="58420"/>
                    <a:pt x="2191291" y="25400"/>
                    <a:pt x="2169701" y="0"/>
                  </a:cubicBezTo>
                  <a:cubicBezTo>
                    <a:pt x="2176051" y="16510"/>
                    <a:pt x="2178591" y="34290"/>
                    <a:pt x="2178591" y="52070"/>
                  </a:cubicBezTo>
                  <a:lnTo>
                    <a:pt x="2178591" y="2102573"/>
                  </a:lnTo>
                  <a:close/>
                </a:path>
              </a:pathLst>
            </a:custGeom>
            <a:solidFill>
              <a:srgbClr val="38455D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12700" y="12700"/>
              <a:ext cx="2244631" cy="2342603"/>
            </a:xfrm>
            <a:custGeom>
              <a:avLst/>
              <a:gdLst/>
              <a:ahLst/>
              <a:cxnLst/>
              <a:rect l="l" t="t" r="r" b="b"/>
              <a:pathLst>
                <a:path w="2244631" h="2342603">
                  <a:moveTo>
                    <a:pt x="146050" y="2342603"/>
                  </a:moveTo>
                  <a:lnTo>
                    <a:pt x="2098581" y="2342603"/>
                  </a:lnTo>
                  <a:cubicBezTo>
                    <a:pt x="2178591" y="2342603"/>
                    <a:pt x="2244631" y="2276563"/>
                    <a:pt x="2244631" y="2196553"/>
                  </a:cubicBezTo>
                  <a:lnTo>
                    <a:pt x="2244631" y="146050"/>
                  </a:lnTo>
                  <a:cubicBezTo>
                    <a:pt x="2244631" y="66040"/>
                    <a:pt x="2178591" y="0"/>
                    <a:pt x="2098581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196553"/>
                  </a:lnTo>
                  <a:cubicBezTo>
                    <a:pt x="0" y="2277833"/>
                    <a:pt x="66040" y="2342603"/>
                    <a:pt x="146050" y="23426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2309401" cy="2411183"/>
            </a:xfrm>
            <a:custGeom>
              <a:avLst/>
              <a:gdLst/>
              <a:ahLst/>
              <a:cxnLst/>
              <a:rect l="l" t="t" r="r" b="b"/>
              <a:pathLst>
                <a:path w="2309401" h="2411183">
                  <a:moveTo>
                    <a:pt x="2245901" y="74930"/>
                  </a:moveTo>
                  <a:cubicBezTo>
                    <a:pt x="2217961" y="30480"/>
                    <a:pt x="2168431" y="0"/>
                    <a:pt x="2111281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209253"/>
                  </a:lnTo>
                  <a:cubicBezTo>
                    <a:pt x="0" y="2261323"/>
                    <a:pt x="25400" y="2307043"/>
                    <a:pt x="63500" y="2336253"/>
                  </a:cubicBezTo>
                  <a:cubicBezTo>
                    <a:pt x="91440" y="2380703"/>
                    <a:pt x="140970" y="2411183"/>
                    <a:pt x="202793" y="2411183"/>
                  </a:cubicBezTo>
                  <a:lnTo>
                    <a:pt x="2150651" y="2411183"/>
                  </a:lnTo>
                  <a:cubicBezTo>
                    <a:pt x="2238281" y="2411183"/>
                    <a:pt x="2309401" y="2340063"/>
                    <a:pt x="2309401" y="2252433"/>
                  </a:cubicBezTo>
                  <a:lnTo>
                    <a:pt x="2309401" y="201930"/>
                  </a:lnTo>
                  <a:cubicBezTo>
                    <a:pt x="2309401" y="149860"/>
                    <a:pt x="2284001" y="104140"/>
                    <a:pt x="2245901" y="74930"/>
                  </a:cubicBezTo>
                  <a:close/>
                  <a:moveTo>
                    <a:pt x="12700" y="2209253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2111281" y="12700"/>
                  </a:lnTo>
                  <a:cubicBezTo>
                    <a:pt x="2191291" y="12700"/>
                    <a:pt x="2257331" y="78740"/>
                    <a:pt x="2257331" y="158750"/>
                  </a:cubicBezTo>
                  <a:lnTo>
                    <a:pt x="2257331" y="2209253"/>
                  </a:lnTo>
                  <a:cubicBezTo>
                    <a:pt x="2257331" y="2289263"/>
                    <a:pt x="2191291" y="2355303"/>
                    <a:pt x="2111281" y="2355303"/>
                  </a:cubicBezTo>
                  <a:lnTo>
                    <a:pt x="158750" y="2355303"/>
                  </a:lnTo>
                  <a:cubicBezTo>
                    <a:pt x="78740" y="2355303"/>
                    <a:pt x="12700" y="2290533"/>
                    <a:pt x="12700" y="2209253"/>
                  </a:cubicBezTo>
                  <a:close/>
                  <a:moveTo>
                    <a:pt x="2297971" y="2252433"/>
                  </a:moveTo>
                  <a:cubicBezTo>
                    <a:pt x="2297971" y="2332443"/>
                    <a:pt x="2230661" y="2398483"/>
                    <a:pt x="2150651" y="2398483"/>
                  </a:cubicBezTo>
                  <a:lnTo>
                    <a:pt x="202793" y="2398483"/>
                  </a:lnTo>
                  <a:cubicBezTo>
                    <a:pt x="157480" y="2398483"/>
                    <a:pt x="120650" y="2381973"/>
                    <a:pt x="93980" y="2354033"/>
                  </a:cubicBezTo>
                  <a:cubicBezTo>
                    <a:pt x="114300" y="2362923"/>
                    <a:pt x="135890" y="2368003"/>
                    <a:pt x="160020" y="2368003"/>
                  </a:cubicBezTo>
                  <a:lnTo>
                    <a:pt x="2112551" y="2368003"/>
                  </a:lnTo>
                  <a:cubicBezTo>
                    <a:pt x="2200181" y="2368003"/>
                    <a:pt x="2271301" y="2296883"/>
                    <a:pt x="2271301" y="2209253"/>
                  </a:cubicBezTo>
                  <a:lnTo>
                    <a:pt x="2271301" y="158750"/>
                  </a:lnTo>
                  <a:cubicBezTo>
                    <a:pt x="2271301" y="140970"/>
                    <a:pt x="2267491" y="123190"/>
                    <a:pt x="2262411" y="106680"/>
                  </a:cubicBezTo>
                  <a:cubicBezTo>
                    <a:pt x="2284001" y="132080"/>
                    <a:pt x="2297971" y="165100"/>
                    <a:pt x="2297971" y="201930"/>
                  </a:cubicBezTo>
                  <a:lnTo>
                    <a:pt x="2297971" y="2252433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2166091" y="2062541"/>
            <a:ext cx="5594448" cy="5841012"/>
            <a:chOff x="0" y="0"/>
            <a:chExt cx="2309401" cy="2411183"/>
          </a:xfrm>
        </p:grpSpPr>
        <p:sp>
          <p:nvSpPr>
            <p:cNvPr id="24" name="Freeform 24"/>
            <p:cNvSpPr/>
            <p:nvPr/>
          </p:nvSpPr>
          <p:spPr>
            <a:xfrm>
              <a:off x="92710" y="106680"/>
              <a:ext cx="2205261" cy="2291803"/>
            </a:xfrm>
            <a:custGeom>
              <a:avLst/>
              <a:gdLst/>
              <a:ahLst/>
              <a:cxnLst/>
              <a:rect l="l" t="t" r="r" b="b"/>
              <a:pathLst>
                <a:path w="2205261" h="2291803">
                  <a:moveTo>
                    <a:pt x="2178591" y="2102573"/>
                  </a:moveTo>
                  <a:cubicBezTo>
                    <a:pt x="2178591" y="2190203"/>
                    <a:pt x="2102391" y="2261323"/>
                    <a:pt x="2021111" y="2261323"/>
                  </a:cubicBezTo>
                  <a:lnTo>
                    <a:pt x="66040" y="2261323"/>
                  </a:lnTo>
                  <a:cubicBezTo>
                    <a:pt x="43180" y="2261323"/>
                    <a:pt x="20320" y="2256243"/>
                    <a:pt x="0" y="2247353"/>
                  </a:cubicBezTo>
                  <a:cubicBezTo>
                    <a:pt x="26670" y="2275293"/>
                    <a:pt x="63500" y="2291803"/>
                    <a:pt x="108183" y="2291803"/>
                  </a:cubicBezTo>
                  <a:lnTo>
                    <a:pt x="2059211" y="2291803"/>
                  </a:lnTo>
                  <a:cubicBezTo>
                    <a:pt x="2139221" y="2291803"/>
                    <a:pt x="2205261" y="2225763"/>
                    <a:pt x="2205261" y="2145753"/>
                  </a:cubicBezTo>
                  <a:lnTo>
                    <a:pt x="2205261" y="95250"/>
                  </a:lnTo>
                  <a:cubicBezTo>
                    <a:pt x="2205261" y="58420"/>
                    <a:pt x="2191291" y="25400"/>
                    <a:pt x="2169701" y="0"/>
                  </a:cubicBezTo>
                  <a:cubicBezTo>
                    <a:pt x="2176051" y="16510"/>
                    <a:pt x="2178591" y="34290"/>
                    <a:pt x="2178591" y="52070"/>
                  </a:cubicBezTo>
                  <a:lnTo>
                    <a:pt x="2178591" y="2102573"/>
                  </a:lnTo>
                  <a:close/>
                </a:path>
              </a:pathLst>
            </a:custGeom>
            <a:solidFill>
              <a:srgbClr val="38455D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2700" y="12700"/>
              <a:ext cx="2244631" cy="2342603"/>
            </a:xfrm>
            <a:custGeom>
              <a:avLst/>
              <a:gdLst/>
              <a:ahLst/>
              <a:cxnLst/>
              <a:rect l="l" t="t" r="r" b="b"/>
              <a:pathLst>
                <a:path w="2244631" h="2342603">
                  <a:moveTo>
                    <a:pt x="146050" y="2342603"/>
                  </a:moveTo>
                  <a:lnTo>
                    <a:pt x="2098581" y="2342603"/>
                  </a:lnTo>
                  <a:cubicBezTo>
                    <a:pt x="2178591" y="2342603"/>
                    <a:pt x="2244631" y="2276563"/>
                    <a:pt x="2244631" y="2196553"/>
                  </a:cubicBezTo>
                  <a:lnTo>
                    <a:pt x="2244631" y="146050"/>
                  </a:lnTo>
                  <a:cubicBezTo>
                    <a:pt x="2244631" y="66040"/>
                    <a:pt x="2178591" y="0"/>
                    <a:pt x="2098581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196553"/>
                  </a:lnTo>
                  <a:cubicBezTo>
                    <a:pt x="0" y="2277833"/>
                    <a:pt x="66040" y="2342603"/>
                    <a:pt x="146050" y="23426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0"/>
              <a:ext cx="2309401" cy="2411183"/>
            </a:xfrm>
            <a:custGeom>
              <a:avLst/>
              <a:gdLst/>
              <a:ahLst/>
              <a:cxnLst/>
              <a:rect l="l" t="t" r="r" b="b"/>
              <a:pathLst>
                <a:path w="2309401" h="2411183">
                  <a:moveTo>
                    <a:pt x="2245901" y="74930"/>
                  </a:moveTo>
                  <a:cubicBezTo>
                    <a:pt x="2217961" y="30480"/>
                    <a:pt x="2168431" y="0"/>
                    <a:pt x="2111281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209253"/>
                  </a:lnTo>
                  <a:cubicBezTo>
                    <a:pt x="0" y="2261323"/>
                    <a:pt x="25400" y="2307043"/>
                    <a:pt x="63500" y="2336253"/>
                  </a:cubicBezTo>
                  <a:cubicBezTo>
                    <a:pt x="91440" y="2380703"/>
                    <a:pt x="140970" y="2411183"/>
                    <a:pt x="202793" y="2411183"/>
                  </a:cubicBezTo>
                  <a:lnTo>
                    <a:pt x="2150651" y="2411183"/>
                  </a:lnTo>
                  <a:cubicBezTo>
                    <a:pt x="2238281" y="2411183"/>
                    <a:pt x="2309401" y="2340063"/>
                    <a:pt x="2309401" y="2252433"/>
                  </a:cubicBezTo>
                  <a:lnTo>
                    <a:pt x="2309401" y="201930"/>
                  </a:lnTo>
                  <a:cubicBezTo>
                    <a:pt x="2309401" y="149860"/>
                    <a:pt x="2284001" y="104140"/>
                    <a:pt x="2245901" y="74930"/>
                  </a:cubicBezTo>
                  <a:close/>
                  <a:moveTo>
                    <a:pt x="12700" y="2209253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2111281" y="12700"/>
                  </a:lnTo>
                  <a:cubicBezTo>
                    <a:pt x="2191291" y="12700"/>
                    <a:pt x="2257331" y="78740"/>
                    <a:pt x="2257331" y="158750"/>
                  </a:cubicBezTo>
                  <a:lnTo>
                    <a:pt x="2257331" y="2209253"/>
                  </a:lnTo>
                  <a:cubicBezTo>
                    <a:pt x="2257331" y="2289263"/>
                    <a:pt x="2191291" y="2355303"/>
                    <a:pt x="2111281" y="2355303"/>
                  </a:cubicBezTo>
                  <a:lnTo>
                    <a:pt x="158750" y="2355303"/>
                  </a:lnTo>
                  <a:cubicBezTo>
                    <a:pt x="78740" y="2355303"/>
                    <a:pt x="12700" y="2290533"/>
                    <a:pt x="12700" y="2209253"/>
                  </a:cubicBezTo>
                  <a:close/>
                  <a:moveTo>
                    <a:pt x="2297971" y="2252433"/>
                  </a:moveTo>
                  <a:cubicBezTo>
                    <a:pt x="2297971" y="2332443"/>
                    <a:pt x="2230661" y="2398483"/>
                    <a:pt x="2150651" y="2398483"/>
                  </a:cubicBezTo>
                  <a:lnTo>
                    <a:pt x="202793" y="2398483"/>
                  </a:lnTo>
                  <a:cubicBezTo>
                    <a:pt x="157480" y="2398483"/>
                    <a:pt x="120650" y="2381973"/>
                    <a:pt x="93980" y="2354033"/>
                  </a:cubicBezTo>
                  <a:cubicBezTo>
                    <a:pt x="114300" y="2362923"/>
                    <a:pt x="135890" y="2368003"/>
                    <a:pt x="160020" y="2368003"/>
                  </a:cubicBezTo>
                  <a:lnTo>
                    <a:pt x="2112551" y="2368003"/>
                  </a:lnTo>
                  <a:cubicBezTo>
                    <a:pt x="2200181" y="2368003"/>
                    <a:pt x="2271301" y="2296883"/>
                    <a:pt x="2271301" y="2209253"/>
                  </a:cubicBezTo>
                  <a:lnTo>
                    <a:pt x="2271301" y="158750"/>
                  </a:lnTo>
                  <a:cubicBezTo>
                    <a:pt x="2271301" y="140970"/>
                    <a:pt x="2267491" y="123190"/>
                    <a:pt x="2262411" y="106680"/>
                  </a:cubicBezTo>
                  <a:cubicBezTo>
                    <a:pt x="2284001" y="132080"/>
                    <a:pt x="2297971" y="165100"/>
                    <a:pt x="2297971" y="201930"/>
                  </a:cubicBezTo>
                  <a:lnTo>
                    <a:pt x="2297971" y="2252433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870245" y="1533997"/>
            <a:ext cx="1516187" cy="1515020"/>
            <a:chOff x="0" y="0"/>
            <a:chExt cx="625886" cy="625404"/>
          </a:xfrm>
        </p:grpSpPr>
        <p:sp>
          <p:nvSpPr>
            <p:cNvPr id="28" name="Freeform 28"/>
            <p:cNvSpPr/>
            <p:nvPr/>
          </p:nvSpPr>
          <p:spPr>
            <a:xfrm>
              <a:off x="92710" y="106680"/>
              <a:ext cx="521746" cy="506024"/>
            </a:xfrm>
            <a:custGeom>
              <a:avLst/>
              <a:gdLst/>
              <a:ahLst/>
              <a:cxnLst/>
              <a:rect l="l" t="t" r="r" b="b"/>
              <a:pathLst>
                <a:path w="521746" h="506024">
                  <a:moveTo>
                    <a:pt x="495075" y="316794"/>
                  </a:moveTo>
                  <a:cubicBezTo>
                    <a:pt x="495075" y="404424"/>
                    <a:pt x="418875" y="475544"/>
                    <a:pt x="337595" y="475544"/>
                  </a:cubicBezTo>
                  <a:lnTo>
                    <a:pt x="66040" y="475544"/>
                  </a:lnTo>
                  <a:cubicBezTo>
                    <a:pt x="43180" y="475544"/>
                    <a:pt x="20320" y="470464"/>
                    <a:pt x="0" y="461574"/>
                  </a:cubicBezTo>
                  <a:cubicBezTo>
                    <a:pt x="26670" y="489514"/>
                    <a:pt x="63500" y="506024"/>
                    <a:pt x="97452" y="506024"/>
                  </a:cubicBezTo>
                  <a:lnTo>
                    <a:pt x="375695" y="506024"/>
                  </a:lnTo>
                  <a:cubicBezTo>
                    <a:pt x="455705" y="506024"/>
                    <a:pt x="521746" y="439984"/>
                    <a:pt x="521746" y="359974"/>
                  </a:cubicBezTo>
                  <a:lnTo>
                    <a:pt x="521746" y="95250"/>
                  </a:lnTo>
                  <a:cubicBezTo>
                    <a:pt x="521746" y="58420"/>
                    <a:pt x="507775" y="25400"/>
                    <a:pt x="486185" y="0"/>
                  </a:cubicBezTo>
                  <a:cubicBezTo>
                    <a:pt x="492535" y="16510"/>
                    <a:pt x="495075" y="34290"/>
                    <a:pt x="495075" y="52070"/>
                  </a:cubicBezTo>
                  <a:lnTo>
                    <a:pt x="495075" y="316794"/>
                  </a:lnTo>
                  <a:close/>
                </a:path>
              </a:pathLst>
            </a:custGeom>
            <a:solidFill>
              <a:srgbClr val="38455D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12700" y="12700"/>
              <a:ext cx="561116" cy="556824"/>
            </a:xfrm>
            <a:custGeom>
              <a:avLst/>
              <a:gdLst/>
              <a:ahLst/>
              <a:cxnLst/>
              <a:rect l="l" t="t" r="r" b="b"/>
              <a:pathLst>
                <a:path w="561116" h="556824">
                  <a:moveTo>
                    <a:pt x="146050" y="556824"/>
                  </a:moveTo>
                  <a:lnTo>
                    <a:pt x="415066" y="556824"/>
                  </a:lnTo>
                  <a:cubicBezTo>
                    <a:pt x="495076" y="556824"/>
                    <a:pt x="561116" y="490784"/>
                    <a:pt x="561116" y="410774"/>
                  </a:cubicBezTo>
                  <a:lnTo>
                    <a:pt x="561116" y="146050"/>
                  </a:lnTo>
                  <a:cubicBezTo>
                    <a:pt x="561116" y="66040"/>
                    <a:pt x="495076" y="0"/>
                    <a:pt x="415066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410774"/>
                  </a:lnTo>
                  <a:cubicBezTo>
                    <a:pt x="0" y="492054"/>
                    <a:pt x="66040" y="556824"/>
                    <a:pt x="146050" y="556824"/>
                  </a:cubicBezTo>
                  <a:close/>
                </a:path>
              </a:pathLst>
            </a:custGeom>
            <a:solidFill>
              <a:srgbClr val="FFCCBF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625886" cy="625404"/>
            </a:xfrm>
            <a:custGeom>
              <a:avLst/>
              <a:gdLst/>
              <a:ahLst/>
              <a:cxnLst/>
              <a:rect l="l" t="t" r="r" b="b"/>
              <a:pathLst>
                <a:path w="625886" h="625404">
                  <a:moveTo>
                    <a:pt x="562386" y="74930"/>
                  </a:moveTo>
                  <a:cubicBezTo>
                    <a:pt x="534446" y="30480"/>
                    <a:pt x="484916" y="0"/>
                    <a:pt x="427766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423474"/>
                  </a:lnTo>
                  <a:cubicBezTo>
                    <a:pt x="0" y="475544"/>
                    <a:pt x="25400" y="521264"/>
                    <a:pt x="63500" y="550474"/>
                  </a:cubicBezTo>
                  <a:cubicBezTo>
                    <a:pt x="91440" y="594924"/>
                    <a:pt x="140970" y="625404"/>
                    <a:pt x="190389" y="625404"/>
                  </a:cubicBezTo>
                  <a:lnTo>
                    <a:pt x="467136" y="625404"/>
                  </a:lnTo>
                  <a:cubicBezTo>
                    <a:pt x="554766" y="625404"/>
                    <a:pt x="625886" y="554284"/>
                    <a:pt x="625886" y="466654"/>
                  </a:cubicBezTo>
                  <a:lnTo>
                    <a:pt x="625886" y="201930"/>
                  </a:lnTo>
                  <a:cubicBezTo>
                    <a:pt x="625885" y="149860"/>
                    <a:pt x="600485" y="104140"/>
                    <a:pt x="562386" y="74930"/>
                  </a:cubicBezTo>
                  <a:close/>
                  <a:moveTo>
                    <a:pt x="12700" y="423474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427766" y="12700"/>
                  </a:lnTo>
                  <a:cubicBezTo>
                    <a:pt x="507776" y="12700"/>
                    <a:pt x="573816" y="78740"/>
                    <a:pt x="573816" y="158750"/>
                  </a:cubicBezTo>
                  <a:lnTo>
                    <a:pt x="573816" y="423474"/>
                  </a:lnTo>
                  <a:cubicBezTo>
                    <a:pt x="573816" y="503484"/>
                    <a:pt x="507776" y="569524"/>
                    <a:pt x="427766" y="569524"/>
                  </a:cubicBezTo>
                  <a:lnTo>
                    <a:pt x="158750" y="569524"/>
                  </a:lnTo>
                  <a:cubicBezTo>
                    <a:pt x="78740" y="569524"/>
                    <a:pt x="12700" y="504754"/>
                    <a:pt x="12700" y="423474"/>
                  </a:cubicBezTo>
                  <a:close/>
                  <a:moveTo>
                    <a:pt x="614456" y="466654"/>
                  </a:moveTo>
                  <a:cubicBezTo>
                    <a:pt x="614456" y="546664"/>
                    <a:pt x="547145" y="612704"/>
                    <a:pt x="467136" y="612704"/>
                  </a:cubicBezTo>
                  <a:lnTo>
                    <a:pt x="190389" y="612704"/>
                  </a:lnTo>
                  <a:cubicBezTo>
                    <a:pt x="157480" y="612704"/>
                    <a:pt x="120650" y="596194"/>
                    <a:pt x="93980" y="568254"/>
                  </a:cubicBezTo>
                  <a:cubicBezTo>
                    <a:pt x="114300" y="577144"/>
                    <a:pt x="135890" y="582224"/>
                    <a:pt x="160020" y="582224"/>
                  </a:cubicBezTo>
                  <a:lnTo>
                    <a:pt x="429036" y="582224"/>
                  </a:lnTo>
                  <a:cubicBezTo>
                    <a:pt x="516666" y="582224"/>
                    <a:pt x="587786" y="511104"/>
                    <a:pt x="587786" y="423474"/>
                  </a:cubicBezTo>
                  <a:lnTo>
                    <a:pt x="587786" y="158750"/>
                  </a:lnTo>
                  <a:cubicBezTo>
                    <a:pt x="587786" y="140970"/>
                    <a:pt x="583976" y="123190"/>
                    <a:pt x="578895" y="106680"/>
                  </a:cubicBezTo>
                  <a:cubicBezTo>
                    <a:pt x="600486" y="132080"/>
                    <a:pt x="614456" y="165100"/>
                    <a:pt x="614456" y="201930"/>
                  </a:cubicBezTo>
                  <a:lnTo>
                    <a:pt x="614456" y="466654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2485478" y="1533997"/>
            <a:ext cx="1516187" cy="1515020"/>
            <a:chOff x="0" y="0"/>
            <a:chExt cx="625886" cy="625404"/>
          </a:xfrm>
        </p:grpSpPr>
        <p:sp>
          <p:nvSpPr>
            <p:cNvPr id="32" name="Freeform 32"/>
            <p:cNvSpPr/>
            <p:nvPr/>
          </p:nvSpPr>
          <p:spPr>
            <a:xfrm>
              <a:off x="92710" y="106680"/>
              <a:ext cx="521746" cy="506024"/>
            </a:xfrm>
            <a:custGeom>
              <a:avLst/>
              <a:gdLst/>
              <a:ahLst/>
              <a:cxnLst/>
              <a:rect l="l" t="t" r="r" b="b"/>
              <a:pathLst>
                <a:path w="521746" h="506024">
                  <a:moveTo>
                    <a:pt x="495075" y="316794"/>
                  </a:moveTo>
                  <a:cubicBezTo>
                    <a:pt x="495075" y="404424"/>
                    <a:pt x="418875" y="475544"/>
                    <a:pt x="337595" y="475544"/>
                  </a:cubicBezTo>
                  <a:lnTo>
                    <a:pt x="66040" y="475544"/>
                  </a:lnTo>
                  <a:cubicBezTo>
                    <a:pt x="43180" y="475544"/>
                    <a:pt x="20320" y="470464"/>
                    <a:pt x="0" y="461574"/>
                  </a:cubicBezTo>
                  <a:cubicBezTo>
                    <a:pt x="26670" y="489514"/>
                    <a:pt x="63500" y="506024"/>
                    <a:pt x="97452" y="506024"/>
                  </a:cubicBezTo>
                  <a:lnTo>
                    <a:pt x="375695" y="506024"/>
                  </a:lnTo>
                  <a:cubicBezTo>
                    <a:pt x="455705" y="506024"/>
                    <a:pt x="521746" y="439984"/>
                    <a:pt x="521746" y="359974"/>
                  </a:cubicBezTo>
                  <a:lnTo>
                    <a:pt x="521746" y="95250"/>
                  </a:lnTo>
                  <a:cubicBezTo>
                    <a:pt x="521746" y="58420"/>
                    <a:pt x="507775" y="25400"/>
                    <a:pt x="486185" y="0"/>
                  </a:cubicBezTo>
                  <a:cubicBezTo>
                    <a:pt x="492535" y="16510"/>
                    <a:pt x="495075" y="34290"/>
                    <a:pt x="495075" y="52070"/>
                  </a:cubicBezTo>
                  <a:lnTo>
                    <a:pt x="495075" y="316794"/>
                  </a:lnTo>
                  <a:close/>
                </a:path>
              </a:pathLst>
            </a:custGeom>
            <a:solidFill>
              <a:srgbClr val="38455D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12700" y="12700"/>
              <a:ext cx="561116" cy="556824"/>
            </a:xfrm>
            <a:custGeom>
              <a:avLst/>
              <a:gdLst/>
              <a:ahLst/>
              <a:cxnLst/>
              <a:rect l="l" t="t" r="r" b="b"/>
              <a:pathLst>
                <a:path w="561116" h="556824">
                  <a:moveTo>
                    <a:pt x="146050" y="556824"/>
                  </a:moveTo>
                  <a:lnTo>
                    <a:pt x="415066" y="556824"/>
                  </a:lnTo>
                  <a:cubicBezTo>
                    <a:pt x="495076" y="556824"/>
                    <a:pt x="561116" y="490784"/>
                    <a:pt x="561116" y="410774"/>
                  </a:cubicBezTo>
                  <a:lnTo>
                    <a:pt x="561116" y="146050"/>
                  </a:lnTo>
                  <a:cubicBezTo>
                    <a:pt x="561116" y="66040"/>
                    <a:pt x="495076" y="0"/>
                    <a:pt x="415066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410774"/>
                  </a:lnTo>
                  <a:cubicBezTo>
                    <a:pt x="0" y="492054"/>
                    <a:pt x="66040" y="556824"/>
                    <a:pt x="146050" y="556824"/>
                  </a:cubicBezTo>
                  <a:close/>
                </a:path>
              </a:pathLst>
            </a:custGeom>
            <a:solidFill>
              <a:srgbClr val="FFCCBF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0" y="0"/>
              <a:ext cx="625886" cy="625404"/>
            </a:xfrm>
            <a:custGeom>
              <a:avLst/>
              <a:gdLst/>
              <a:ahLst/>
              <a:cxnLst/>
              <a:rect l="l" t="t" r="r" b="b"/>
              <a:pathLst>
                <a:path w="625886" h="625404">
                  <a:moveTo>
                    <a:pt x="562386" y="74930"/>
                  </a:moveTo>
                  <a:cubicBezTo>
                    <a:pt x="534446" y="30480"/>
                    <a:pt x="484916" y="0"/>
                    <a:pt x="427766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423474"/>
                  </a:lnTo>
                  <a:cubicBezTo>
                    <a:pt x="0" y="475544"/>
                    <a:pt x="25400" y="521264"/>
                    <a:pt x="63500" y="550474"/>
                  </a:cubicBezTo>
                  <a:cubicBezTo>
                    <a:pt x="91440" y="594924"/>
                    <a:pt x="140970" y="625404"/>
                    <a:pt x="190389" y="625404"/>
                  </a:cubicBezTo>
                  <a:lnTo>
                    <a:pt x="467136" y="625404"/>
                  </a:lnTo>
                  <a:cubicBezTo>
                    <a:pt x="554766" y="625404"/>
                    <a:pt x="625886" y="554284"/>
                    <a:pt x="625886" y="466654"/>
                  </a:cubicBezTo>
                  <a:lnTo>
                    <a:pt x="625886" y="201930"/>
                  </a:lnTo>
                  <a:cubicBezTo>
                    <a:pt x="625885" y="149860"/>
                    <a:pt x="600485" y="104140"/>
                    <a:pt x="562386" y="74930"/>
                  </a:cubicBezTo>
                  <a:close/>
                  <a:moveTo>
                    <a:pt x="12700" y="423474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427766" y="12700"/>
                  </a:lnTo>
                  <a:cubicBezTo>
                    <a:pt x="507776" y="12700"/>
                    <a:pt x="573816" y="78740"/>
                    <a:pt x="573816" y="158750"/>
                  </a:cubicBezTo>
                  <a:lnTo>
                    <a:pt x="573816" y="423474"/>
                  </a:lnTo>
                  <a:cubicBezTo>
                    <a:pt x="573816" y="503484"/>
                    <a:pt x="507776" y="569524"/>
                    <a:pt x="427766" y="569524"/>
                  </a:cubicBezTo>
                  <a:lnTo>
                    <a:pt x="158750" y="569524"/>
                  </a:lnTo>
                  <a:cubicBezTo>
                    <a:pt x="78740" y="569524"/>
                    <a:pt x="12700" y="504754"/>
                    <a:pt x="12700" y="423474"/>
                  </a:cubicBezTo>
                  <a:close/>
                  <a:moveTo>
                    <a:pt x="614456" y="466654"/>
                  </a:moveTo>
                  <a:cubicBezTo>
                    <a:pt x="614456" y="546664"/>
                    <a:pt x="547145" y="612704"/>
                    <a:pt x="467136" y="612704"/>
                  </a:cubicBezTo>
                  <a:lnTo>
                    <a:pt x="190389" y="612704"/>
                  </a:lnTo>
                  <a:cubicBezTo>
                    <a:pt x="157480" y="612704"/>
                    <a:pt x="120650" y="596194"/>
                    <a:pt x="93980" y="568254"/>
                  </a:cubicBezTo>
                  <a:cubicBezTo>
                    <a:pt x="114300" y="577144"/>
                    <a:pt x="135890" y="582224"/>
                    <a:pt x="160020" y="582224"/>
                  </a:cubicBezTo>
                  <a:lnTo>
                    <a:pt x="429036" y="582224"/>
                  </a:lnTo>
                  <a:cubicBezTo>
                    <a:pt x="516666" y="582224"/>
                    <a:pt x="587786" y="511104"/>
                    <a:pt x="587786" y="423474"/>
                  </a:cubicBezTo>
                  <a:lnTo>
                    <a:pt x="587786" y="158750"/>
                  </a:lnTo>
                  <a:cubicBezTo>
                    <a:pt x="587786" y="140970"/>
                    <a:pt x="583976" y="123190"/>
                    <a:pt x="578895" y="106680"/>
                  </a:cubicBezTo>
                  <a:cubicBezTo>
                    <a:pt x="600486" y="132080"/>
                    <a:pt x="614456" y="165100"/>
                    <a:pt x="614456" y="201930"/>
                  </a:cubicBezTo>
                  <a:lnTo>
                    <a:pt x="614456" y="466654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6169534" y="3049016"/>
            <a:ext cx="1516187" cy="1515020"/>
            <a:chOff x="0" y="0"/>
            <a:chExt cx="625886" cy="625404"/>
          </a:xfrm>
        </p:grpSpPr>
        <p:sp>
          <p:nvSpPr>
            <p:cNvPr id="36" name="Freeform 36"/>
            <p:cNvSpPr/>
            <p:nvPr/>
          </p:nvSpPr>
          <p:spPr>
            <a:xfrm>
              <a:off x="92710" y="106680"/>
              <a:ext cx="521746" cy="506024"/>
            </a:xfrm>
            <a:custGeom>
              <a:avLst/>
              <a:gdLst/>
              <a:ahLst/>
              <a:cxnLst/>
              <a:rect l="l" t="t" r="r" b="b"/>
              <a:pathLst>
                <a:path w="521746" h="506024">
                  <a:moveTo>
                    <a:pt x="495075" y="316794"/>
                  </a:moveTo>
                  <a:cubicBezTo>
                    <a:pt x="495075" y="404424"/>
                    <a:pt x="418875" y="475544"/>
                    <a:pt x="337595" y="475544"/>
                  </a:cubicBezTo>
                  <a:lnTo>
                    <a:pt x="66040" y="475544"/>
                  </a:lnTo>
                  <a:cubicBezTo>
                    <a:pt x="43180" y="475544"/>
                    <a:pt x="20320" y="470464"/>
                    <a:pt x="0" y="461574"/>
                  </a:cubicBezTo>
                  <a:cubicBezTo>
                    <a:pt x="26670" y="489514"/>
                    <a:pt x="63500" y="506024"/>
                    <a:pt x="97452" y="506024"/>
                  </a:cubicBezTo>
                  <a:lnTo>
                    <a:pt x="375695" y="506024"/>
                  </a:lnTo>
                  <a:cubicBezTo>
                    <a:pt x="455705" y="506024"/>
                    <a:pt x="521746" y="439984"/>
                    <a:pt x="521746" y="359974"/>
                  </a:cubicBezTo>
                  <a:lnTo>
                    <a:pt x="521746" y="95250"/>
                  </a:lnTo>
                  <a:cubicBezTo>
                    <a:pt x="521746" y="58420"/>
                    <a:pt x="507775" y="25400"/>
                    <a:pt x="486185" y="0"/>
                  </a:cubicBezTo>
                  <a:cubicBezTo>
                    <a:pt x="492535" y="16510"/>
                    <a:pt x="495075" y="34290"/>
                    <a:pt x="495075" y="52070"/>
                  </a:cubicBezTo>
                  <a:lnTo>
                    <a:pt x="495075" y="316794"/>
                  </a:lnTo>
                  <a:close/>
                </a:path>
              </a:pathLst>
            </a:custGeom>
            <a:solidFill>
              <a:srgbClr val="38455D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12700" y="12700"/>
              <a:ext cx="561116" cy="556824"/>
            </a:xfrm>
            <a:custGeom>
              <a:avLst/>
              <a:gdLst/>
              <a:ahLst/>
              <a:cxnLst/>
              <a:rect l="l" t="t" r="r" b="b"/>
              <a:pathLst>
                <a:path w="561116" h="556824">
                  <a:moveTo>
                    <a:pt x="146050" y="556824"/>
                  </a:moveTo>
                  <a:lnTo>
                    <a:pt x="415066" y="556824"/>
                  </a:lnTo>
                  <a:cubicBezTo>
                    <a:pt x="495076" y="556824"/>
                    <a:pt x="561116" y="490784"/>
                    <a:pt x="561116" y="410774"/>
                  </a:cubicBezTo>
                  <a:lnTo>
                    <a:pt x="561116" y="146050"/>
                  </a:lnTo>
                  <a:cubicBezTo>
                    <a:pt x="561116" y="66040"/>
                    <a:pt x="495076" y="0"/>
                    <a:pt x="415066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410774"/>
                  </a:lnTo>
                  <a:cubicBezTo>
                    <a:pt x="0" y="492054"/>
                    <a:pt x="66040" y="556824"/>
                    <a:pt x="146050" y="556824"/>
                  </a:cubicBezTo>
                  <a:close/>
                </a:path>
              </a:pathLst>
            </a:custGeom>
            <a:solidFill>
              <a:srgbClr val="FFCCBF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0"/>
              <a:ext cx="625886" cy="625404"/>
            </a:xfrm>
            <a:custGeom>
              <a:avLst/>
              <a:gdLst/>
              <a:ahLst/>
              <a:cxnLst/>
              <a:rect l="l" t="t" r="r" b="b"/>
              <a:pathLst>
                <a:path w="625886" h="625404">
                  <a:moveTo>
                    <a:pt x="562386" y="74930"/>
                  </a:moveTo>
                  <a:cubicBezTo>
                    <a:pt x="534446" y="30480"/>
                    <a:pt x="484916" y="0"/>
                    <a:pt x="427766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423474"/>
                  </a:lnTo>
                  <a:cubicBezTo>
                    <a:pt x="0" y="475544"/>
                    <a:pt x="25400" y="521264"/>
                    <a:pt x="63500" y="550474"/>
                  </a:cubicBezTo>
                  <a:cubicBezTo>
                    <a:pt x="91440" y="594924"/>
                    <a:pt x="140970" y="625404"/>
                    <a:pt x="190389" y="625404"/>
                  </a:cubicBezTo>
                  <a:lnTo>
                    <a:pt x="467136" y="625404"/>
                  </a:lnTo>
                  <a:cubicBezTo>
                    <a:pt x="554766" y="625404"/>
                    <a:pt x="625886" y="554284"/>
                    <a:pt x="625886" y="466654"/>
                  </a:cubicBezTo>
                  <a:lnTo>
                    <a:pt x="625886" y="201930"/>
                  </a:lnTo>
                  <a:cubicBezTo>
                    <a:pt x="625885" y="149860"/>
                    <a:pt x="600485" y="104140"/>
                    <a:pt x="562386" y="74930"/>
                  </a:cubicBezTo>
                  <a:close/>
                  <a:moveTo>
                    <a:pt x="12700" y="423474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427766" y="12700"/>
                  </a:lnTo>
                  <a:cubicBezTo>
                    <a:pt x="507776" y="12700"/>
                    <a:pt x="573816" y="78740"/>
                    <a:pt x="573816" y="158750"/>
                  </a:cubicBezTo>
                  <a:lnTo>
                    <a:pt x="573816" y="423474"/>
                  </a:lnTo>
                  <a:cubicBezTo>
                    <a:pt x="573816" y="503484"/>
                    <a:pt x="507776" y="569524"/>
                    <a:pt x="427766" y="569524"/>
                  </a:cubicBezTo>
                  <a:lnTo>
                    <a:pt x="158750" y="569524"/>
                  </a:lnTo>
                  <a:cubicBezTo>
                    <a:pt x="78740" y="569524"/>
                    <a:pt x="12700" y="504754"/>
                    <a:pt x="12700" y="423474"/>
                  </a:cubicBezTo>
                  <a:close/>
                  <a:moveTo>
                    <a:pt x="614456" y="466654"/>
                  </a:moveTo>
                  <a:cubicBezTo>
                    <a:pt x="614456" y="546664"/>
                    <a:pt x="547145" y="612704"/>
                    <a:pt x="467136" y="612704"/>
                  </a:cubicBezTo>
                  <a:lnTo>
                    <a:pt x="190389" y="612704"/>
                  </a:lnTo>
                  <a:cubicBezTo>
                    <a:pt x="157480" y="612704"/>
                    <a:pt x="120650" y="596194"/>
                    <a:pt x="93980" y="568254"/>
                  </a:cubicBezTo>
                  <a:cubicBezTo>
                    <a:pt x="114300" y="577144"/>
                    <a:pt x="135890" y="582224"/>
                    <a:pt x="160020" y="582224"/>
                  </a:cubicBezTo>
                  <a:lnTo>
                    <a:pt x="429036" y="582224"/>
                  </a:lnTo>
                  <a:cubicBezTo>
                    <a:pt x="516666" y="582224"/>
                    <a:pt x="587786" y="511104"/>
                    <a:pt x="587786" y="423474"/>
                  </a:cubicBezTo>
                  <a:lnTo>
                    <a:pt x="587786" y="158750"/>
                  </a:lnTo>
                  <a:cubicBezTo>
                    <a:pt x="587786" y="140970"/>
                    <a:pt x="583976" y="123190"/>
                    <a:pt x="578895" y="106680"/>
                  </a:cubicBezTo>
                  <a:cubicBezTo>
                    <a:pt x="600486" y="132080"/>
                    <a:pt x="614456" y="165100"/>
                    <a:pt x="614456" y="201930"/>
                  </a:cubicBezTo>
                  <a:lnTo>
                    <a:pt x="614456" y="466654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sp>
        <p:nvSpPr>
          <p:cNvPr id="39" name="Freeform 39"/>
          <p:cNvSpPr/>
          <p:nvPr/>
        </p:nvSpPr>
        <p:spPr>
          <a:xfrm>
            <a:off x="2442748" y="2911991"/>
            <a:ext cx="1859123" cy="1859123"/>
          </a:xfrm>
          <a:custGeom>
            <a:avLst/>
            <a:gdLst/>
            <a:ahLst/>
            <a:cxnLst/>
            <a:rect l="l" t="t" r="r" b="b"/>
            <a:pathLst>
              <a:path w="1859123" h="1859123">
                <a:moveTo>
                  <a:pt x="0" y="0"/>
                </a:moveTo>
                <a:lnTo>
                  <a:pt x="1859123" y="0"/>
                </a:lnTo>
                <a:lnTo>
                  <a:pt x="1859123" y="1859123"/>
                </a:lnTo>
                <a:lnTo>
                  <a:pt x="0" y="18591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8452263" y="3492658"/>
            <a:ext cx="1732343" cy="1732343"/>
          </a:xfrm>
          <a:custGeom>
            <a:avLst/>
            <a:gdLst/>
            <a:ahLst/>
            <a:cxnLst/>
            <a:rect l="l" t="t" r="r" b="b"/>
            <a:pathLst>
              <a:path w="1732343" h="1732343">
                <a:moveTo>
                  <a:pt x="0" y="0"/>
                </a:moveTo>
                <a:lnTo>
                  <a:pt x="1732343" y="0"/>
                </a:lnTo>
                <a:lnTo>
                  <a:pt x="1732343" y="1732342"/>
                </a:lnTo>
                <a:lnTo>
                  <a:pt x="0" y="17323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4274756" y="2291507"/>
            <a:ext cx="1674108" cy="1854142"/>
          </a:xfrm>
          <a:custGeom>
            <a:avLst/>
            <a:gdLst/>
            <a:ahLst/>
            <a:cxnLst/>
            <a:rect l="l" t="t" r="r" b="b"/>
            <a:pathLst>
              <a:path w="1674108" h="1854142">
                <a:moveTo>
                  <a:pt x="0" y="0"/>
                </a:moveTo>
                <a:lnTo>
                  <a:pt x="1674108" y="0"/>
                </a:lnTo>
                <a:lnTo>
                  <a:pt x="1674108" y="1854141"/>
                </a:lnTo>
                <a:lnTo>
                  <a:pt x="0" y="1854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42"/>
          <p:cNvSpPr txBox="1"/>
          <p:nvPr/>
        </p:nvSpPr>
        <p:spPr>
          <a:xfrm>
            <a:off x="6295596" y="1084169"/>
            <a:ext cx="5395563" cy="100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7000" spc="-210">
                <a:solidFill>
                  <a:srgbClr val="FFFFFF"/>
                </a:solidFill>
                <a:latin typeface="JetBrains Mono Ultra-Bold"/>
              </a:rPr>
              <a:t>Features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101836" y="5147594"/>
            <a:ext cx="4540947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 spc="139">
                <a:solidFill>
                  <a:srgbClr val="38455D"/>
                </a:solidFill>
                <a:latin typeface="JetBrains Mono Medium"/>
              </a:rPr>
              <a:t>Data Security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068172" y="2053838"/>
            <a:ext cx="1011548" cy="450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3499" spc="174">
                <a:solidFill>
                  <a:srgbClr val="38455D"/>
                </a:solidFill>
                <a:latin typeface="JetBrains Mono Ultra-Bold"/>
              </a:rPr>
              <a:t>4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2683404" y="2053838"/>
            <a:ext cx="1011548" cy="450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3499" spc="174">
                <a:solidFill>
                  <a:srgbClr val="38455D"/>
                </a:solidFill>
                <a:latin typeface="JetBrains Mono Ultra-Bold"/>
              </a:rPr>
              <a:t>6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367460" y="3568858"/>
            <a:ext cx="1011548" cy="450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3499" spc="174">
                <a:solidFill>
                  <a:srgbClr val="38455D"/>
                </a:solidFill>
                <a:latin typeface="JetBrains Mono Ultra-Bold"/>
              </a:rPr>
              <a:t>5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904090" y="4330254"/>
            <a:ext cx="4540947" cy="90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 spc="139">
                <a:solidFill>
                  <a:srgbClr val="38455D"/>
                </a:solidFill>
                <a:latin typeface="JetBrains Mono Medium"/>
              </a:rPr>
              <a:t>Cursors &amp; </a:t>
            </a:r>
          </a:p>
          <a:p>
            <a:pPr algn="ctr">
              <a:lnSpc>
                <a:spcPts val="3639"/>
              </a:lnSpc>
            </a:pPr>
            <a:r>
              <a:rPr lang="en-US" sz="2799" spc="139">
                <a:solidFill>
                  <a:srgbClr val="38455D"/>
                </a:solidFill>
                <a:latin typeface="JetBrains Mono Medium"/>
              </a:rPr>
              <a:t>Triggers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809833" y="5535708"/>
            <a:ext cx="5017203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 spc="139">
                <a:solidFill>
                  <a:srgbClr val="38455D"/>
                </a:solidFill>
                <a:latin typeface="JetBrains Mono Medium"/>
              </a:rPr>
              <a:t>SQL and PL/SQL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101836" y="5813447"/>
            <a:ext cx="4540947" cy="1475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 spc="115">
                <a:solidFill>
                  <a:srgbClr val="38455D"/>
                </a:solidFill>
                <a:latin typeface="JetBrains Mono Medium"/>
              </a:rPr>
              <a:t>architecture of the system is designed with a focus on security and data integrity.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7047961" y="6170317"/>
            <a:ext cx="4540947" cy="221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 spc="115">
                <a:solidFill>
                  <a:srgbClr val="38455D"/>
                </a:solidFill>
                <a:latin typeface="JetBrains Mono Medium"/>
              </a:rPr>
              <a:t>To compute complex queries and transactions, the system uses PL/SQL procedures and functions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2841337" y="5441972"/>
            <a:ext cx="4540947" cy="221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 spc="115">
                <a:solidFill>
                  <a:srgbClr val="38455D"/>
                </a:solidFill>
                <a:latin typeface="JetBrains Mono Medium"/>
              </a:rPr>
              <a:t>The system utilizes PL/SQL cursors and triggers for efficiently managing data retrieval operations</a:t>
            </a:r>
          </a:p>
        </p:txBody>
      </p:sp>
      <p:grpSp>
        <p:nvGrpSpPr>
          <p:cNvPr id="52" name="Group 52"/>
          <p:cNvGrpSpPr/>
          <p:nvPr/>
        </p:nvGrpSpPr>
        <p:grpSpPr>
          <a:xfrm>
            <a:off x="255085" y="9543064"/>
            <a:ext cx="611690" cy="743936"/>
            <a:chOff x="0" y="0"/>
            <a:chExt cx="815587" cy="991914"/>
          </a:xfrm>
        </p:grpSpPr>
        <p:sp>
          <p:nvSpPr>
            <p:cNvPr id="53" name="AutoShape 53"/>
            <p:cNvSpPr/>
            <p:nvPr/>
          </p:nvSpPr>
          <p:spPr>
            <a:xfrm flipV="1">
              <a:off x="783837" y="0"/>
              <a:ext cx="0" cy="991914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54" name="Group 54"/>
            <p:cNvGrpSpPr/>
            <p:nvPr/>
          </p:nvGrpSpPr>
          <p:grpSpPr>
            <a:xfrm rot="5400000">
              <a:off x="-94393" y="302244"/>
              <a:ext cx="576212" cy="387426"/>
              <a:chOff x="0" y="0"/>
              <a:chExt cx="1930400" cy="1297940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38455D"/>
              </a:solidFill>
            </p:spPr>
          </p:sp>
        </p:grpSp>
      </p:grp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43064"/>
            <a:ext cx="18288000" cy="743936"/>
            <a:chOff x="0" y="0"/>
            <a:chExt cx="49442750" cy="2011276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49297970" cy="1866496"/>
            </a:xfrm>
            <a:custGeom>
              <a:avLst/>
              <a:gdLst/>
              <a:ahLst/>
              <a:cxnLst/>
              <a:rect l="l" t="t" r="r" b="b"/>
              <a:pathLst>
                <a:path w="49297970" h="1866496">
                  <a:moveTo>
                    <a:pt x="0" y="0"/>
                  </a:moveTo>
                  <a:lnTo>
                    <a:pt x="49297970" y="0"/>
                  </a:lnTo>
                  <a:lnTo>
                    <a:pt x="49297970" y="1866496"/>
                  </a:lnTo>
                  <a:lnTo>
                    <a:pt x="0" y="1866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49442750" cy="2011276"/>
            </a:xfrm>
            <a:custGeom>
              <a:avLst/>
              <a:gdLst/>
              <a:ahLst/>
              <a:cxnLst/>
              <a:rect l="l" t="t" r="r" b="b"/>
              <a:pathLst>
                <a:path w="49442750" h="2011276">
                  <a:moveTo>
                    <a:pt x="49297971" y="1866496"/>
                  </a:moveTo>
                  <a:lnTo>
                    <a:pt x="49442750" y="1866496"/>
                  </a:lnTo>
                  <a:lnTo>
                    <a:pt x="49442750" y="2011276"/>
                  </a:lnTo>
                  <a:lnTo>
                    <a:pt x="49297971" y="2011276"/>
                  </a:lnTo>
                  <a:lnTo>
                    <a:pt x="49297971" y="186649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66496"/>
                  </a:lnTo>
                  <a:lnTo>
                    <a:pt x="0" y="1866496"/>
                  </a:lnTo>
                  <a:lnTo>
                    <a:pt x="0" y="144780"/>
                  </a:lnTo>
                  <a:close/>
                  <a:moveTo>
                    <a:pt x="0" y="1866496"/>
                  </a:moveTo>
                  <a:lnTo>
                    <a:pt x="144780" y="1866496"/>
                  </a:lnTo>
                  <a:lnTo>
                    <a:pt x="144780" y="2011276"/>
                  </a:lnTo>
                  <a:lnTo>
                    <a:pt x="0" y="2011276"/>
                  </a:lnTo>
                  <a:lnTo>
                    <a:pt x="0" y="1866496"/>
                  </a:lnTo>
                  <a:close/>
                  <a:moveTo>
                    <a:pt x="49297971" y="144780"/>
                  </a:moveTo>
                  <a:lnTo>
                    <a:pt x="49442750" y="144780"/>
                  </a:lnTo>
                  <a:lnTo>
                    <a:pt x="49442750" y="1866496"/>
                  </a:lnTo>
                  <a:lnTo>
                    <a:pt x="49297971" y="1866496"/>
                  </a:lnTo>
                  <a:lnTo>
                    <a:pt x="49297971" y="144780"/>
                  </a:lnTo>
                  <a:close/>
                  <a:moveTo>
                    <a:pt x="144780" y="1866496"/>
                  </a:moveTo>
                  <a:lnTo>
                    <a:pt x="49297971" y="1866496"/>
                  </a:lnTo>
                  <a:lnTo>
                    <a:pt x="49297971" y="2011276"/>
                  </a:lnTo>
                  <a:lnTo>
                    <a:pt x="144780" y="2011276"/>
                  </a:lnTo>
                  <a:lnTo>
                    <a:pt x="144780" y="1866496"/>
                  </a:lnTo>
                  <a:close/>
                  <a:moveTo>
                    <a:pt x="49297971" y="0"/>
                  </a:moveTo>
                  <a:lnTo>
                    <a:pt x="49442750" y="0"/>
                  </a:lnTo>
                  <a:lnTo>
                    <a:pt x="49442750" y="144780"/>
                  </a:lnTo>
                  <a:lnTo>
                    <a:pt x="49297971" y="144780"/>
                  </a:lnTo>
                  <a:lnTo>
                    <a:pt x="4929797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9297971" y="0"/>
                  </a:lnTo>
                  <a:lnTo>
                    <a:pt x="4929797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sp>
        <p:nvSpPr>
          <p:cNvPr id="5" name="AutoShape 5"/>
          <p:cNvSpPr/>
          <p:nvPr/>
        </p:nvSpPr>
        <p:spPr>
          <a:xfrm rot="-5400000">
            <a:off x="17073070" y="9891220"/>
            <a:ext cx="743936" cy="0"/>
          </a:xfrm>
          <a:prstGeom prst="line">
            <a:avLst/>
          </a:prstGeom>
          <a:ln w="47625" cap="rnd">
            <a:solidFill>
              <a:srgbClr val="38455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 rot="-5400000">
            <a:off x="17659937" y="9769747"/>
            <a:ext cx="432159" cy="290570"/>
            <a:chOff x="0" y="0"/>
            <a:chExt cx="1930400" cy="12979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965001" y="888967"/>
            <a:ext cx="14117321" cy="8369333"/>
            <a:chOff x="0" y="0"/>
            <a:chExt cx="5366018" cy="3181198"/>
          </a:xfrm>
        </p:grpSpPr>
        <p:sp>
          <p:nvSpPr>
            <p:cNvPr id="9" name="Freeform 9"/>
            <p:cNvSpPr/>
            <p:nvPr/>
          </p:nvSpPr>
          <p:spPr>
            <a:xfrm>
              <a:off x="92710" y="106680"/>
              <a:ext cx="5261878" cy="3061818"/>
            </a:xfrm>
            <a:custGeom>
              <a:avLst/>
              <a:gdLst/>
              <a:ahLst/>
              <a:cxnLst/>
              <a:rect l="l" t="t" r="r" b="b"/>
              <a:pathLst>
                <a:path w="5261878" h="3061818">
                  <a:moveTo>
                    <a:pt x="5235208" y="2872588"/>
                  </a:moveTo>
                  <a:cubicBezTo>
                    <a:pt x="5235208" y="2960218"/>
                    <a:pt x="5159008" y="3031338"/>
                    <a:pt x="5077728" y="3031338"/>
                  </a:cubicBezTo>
                  <a:lnTo>
                    <a:pt x="66040" y="3031338"/>
                  </a:lnTo>
                  <a:cubicBezTo>
                    <a:pt x="43180" y="3031338"/>
                    <a:pt x="20320" y="3026258"/>
                    <a:pt x="0" y="3017368"/>
                  </a:cubicBezTo>
                  <a:cubicBezTo>
                    <a:pt x="26670" y="3045308"/>
                    <a:pt x="63500" y="3061818"/>
                    <a:pt x="127664" y="3061818"/>
                  </a:cubicBezTo>
                  <a:lnTo>
                    <a:pt x="5115828" y="3061818"/>
                  </a:lnTo>
                  <a:cubicBezTo>
                    <a:pt x="5195839" y="3061818"/>
                    <a:pt x="5261878" y="2995778"/>
                    <a:pt x="5261878" y="2915768"/>
                  </a:cubicBezTo>
                  <a:lnTo>
                    <a:pt x="5261878" y="95250"/>
                  </a:lnTo>
                  <a:cubicBezTo>
                    <a:pt x="5261878" y="58420"/>
                    <a:pt x="5247908" y="25400"/>
                    <a:pt x="5226318" y="0"/>
                  </a:cubicBezTo>
                  <a:cubicBezTo>
                    <a:pt x="5232668" y="16510"/>
                    <a:pt x="5235208" y="34290"/>
                    <a:pt x="5235208" y="52070"/>
                  </a:cubicBezTo>
                  <a:lnTo>
                    <a:pt x="5235208" y="2872588"/>
                  </a:lnTo>
                  <a:close/>
                </a:path>
              </a:pathLst>
            </a:custGeom>
            <a:solidFill>
              <a:srgbClr val="38455D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2700" y="12700"/>
              <a:ext cx="5301249" cy="3112618"/>
            </a:xfrm>
            <a:custGeom>
              <a:avLst/>
              <a:gdLst/>
              <a:ahLst/>
              <a:cxnLst/>
              <a:rect l="l" t="t" r="r" b="b"/>
              <a:pathLst>
                <a:path w="5301249" h="3112618">
                  <a:moveTo>
                    <a:pt x="146050" y="3112618"/>
                  </a:moveTo>
                  <a:lnTo>
                    <a:pt x="5155199" y="3112618"/>
                  </a:lnTo>
                  <a:cubicBezTo>
                    <a:pt x="5235208" y="3112618"/>
                    <a:pt x="5301249" y="3046578"/>
                    <a:pt x="5301249" y="2966568"/>
                  </a:cubicBezTo>
                  <a:lnTo>
                    <a:pt x="5301249" y="146050"/>
                  </a:lnTo>
                  <a:cubicBezTo>
                    <a:pt x="5301249" y="66040"/>
                    <a:pt x="5235208" y="0"/>
                    <a:pt x="515519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966568"/>
                  </a:lnTo>
                  <a:cubicBezTo>
                    <a:pt x="0" y="3047848"/>
                    <a:pt x="66040" y="3112618"/>
                    <a:pt x="146050" y="31126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5366019" cy="3181198"/>
            </a:xfrm>
            <a:custGeom>
              <a:avLst/>
              <a:gdLst/>
              <a:ahLst/>
              <a:cxnLst/>
              <a:rect l="l" t="t" r="r" b="b"/>
              <a:pathLst>
                <a:path w="5366019" h="3181198">
                  <a:moveTo>
                    <a:pt x="5302519" y="74930"/>
                  </a:moveTo>
                  <a:cubicBezTo>
                    <a:pt x="5274578" y="30480"/>
                    <a:pt x="5225049" y="0"/>
                    <a:pt x="516789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979268"/>
                  </a:lnTo>
                  <a:cubicBezTo>
                    <a:pt x="0" y="3031338"/>
                    <a:pt x="25400" y="3077058"/>
                    <a:pt x="63500" y="3106268"/>
                  </a:cubicBezTo>
                  <a:cubicBezTo>
                    <a:pt x="91440" y="3150718"/>
                    <a:pt x="140970" y="3181198"/>
                    <a:pt x="225315" y="3181198"/>
                  </a:cubicBezTo>
                  <a:lnTo>
                    <a:pt x="5207269" y="3181198"/>
                  </a:lnTo>
                  <a:cubicBezTo>
                    <a:pt x="5294899" y="3181198"/>
                    <a:pt x="5366019" y="3110078"/>
                    <a:pt x="5366019" y="3022448"/>
                  </a:cubicBezTo>
                  <a:lnTo>
                    <a:pt x="5366019" y="201930"/>
                  </a:lnTo>
                  <a:cubicBezTo>
                    <a:pt x="5366018" y="149860"/>
                    <a:pt x="5340618" y="104140"/>
                    <a:pt x="5302519" y="74930"/>
                  </a:cubicBezTo>
                  <a:close/>
                  <a:moveTo>
                    <a:pt x="12700" y="297926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167899" y="12700"/>
                  </a:lnTo>
                  <a:cubicBezTo>
                    <a:pt x="5247908" y="12700"/>
                    <a:pt x="5313949" y="78740"/>
                    <a:pt x="5313949" y="158750"/>
                  </a:cubicBezTo>
                  <a:lnTo>
                    <a:pt x="5313949" y="2979268"/>
                  </a:lnTo>
                  <a:cubicBezTo>
                    <a:pt x="5313949" y="3059278"/>
                    <a:pt x="5247908" y="3125318"/>
                    <a:pt x="5167899" y="3125318"/>
                  </a:cubicBezTo>
                  <a:lnTo>
                    <a:pt x="158750" y="3125318"/>
                  </a:lnTo>
                  <a:cubicBezTo>
                    <a:pt x="78740" y="3125318"/>
                    <a:pt x="12700" y="3060548"/>
                    <a:pt x="12700" y="2979268"/>
                  </a:cubicBezTo>
                  <a:close/>
                  <a:moveTo>
                    <a:pt x="5354588" y="3022448"/>
                  </a:moveTo>
                  <a:cubicBezTo>
                    <a:pt x="5354588" y="3102458"/>
                    <a:pt x="5287278" y="3168498"/>
                    <a:pt x="5207269" y="3168498"/>
                  </a:cubicBezTo>
                  <a:lnTo>
                    <a:pt x="225315" y="3168498"/>
                  </a:lnTo>
                  <a:cubicBezTo>
                    <a:pt x="157480" y="3168498"/>
                    <a:pt x="120650" y="3151988"/>
                    <a:pt x="93980" y="3124048"/>
                  </a:cubicBezTo>
                  <a:cubicBezTo>
                    <a:pt x="114300" y="3132938"/>
                    <a:pt x="135890" y="3138018"/>
                    <a:pt x="160020" y="3138018"/>
                  </a:cubicBezTo>
                  <a:lnTo>
                    <a:pt x="5169169" y="3138018"/>
                  </a:lnTo>
                  <a:cubicBezTo>
                    <a:pt x="5256799" y="3138018"/>
                    <a:pt x="5327919" y="3066898"/>
                    <a:pt x="5327919" y="2979268"/>
                  </a:cubicBezTo>
                  <a:lnTo>
                    <a:pt x="5327919" y="158750"/>
                  </a:lnTo>
                  <a:cubicBezTo>
                    <a:pt x="5327919" y="140970"/>
                    <a:pt x="5324108" y="123190"/>
                    <a:pt x="5319028" y="106680"/>
                  </a:cubicBezTo>
                  <a:cubicBezTo>
                    <a:pt x="5340619" y="132080"/>
                    <a:pt x="5354588" y="165100"/>
                    <a:pt x="5354588" y="201930"/>
                  </a:cubicBezTo>
                  <a:lnTo>
                    <a:pt x="5354588" y="3022448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322733" y="308566"/>
            <a:ext cx="705967" cy="932844"/>
          </a:xfrm>
          <a:custGeom>
            <a:avLst/>
            <a:gdLst/>
            <a:ahLst/>
            <a:cxnLst/>
            <a:rect l="l" t="t" r="r" b="b"/>
            <a:pathLst>
              <a:path w="705967" h="932844">
                <a:moveTo>
                  <a:pt x="0" y="0"/>
                </a:moveTo>
                <a:lnTo>
                  <a:pt x="705967" y="0"/>
                </a:lnTo>
                <a:lnTo>
                  <a:pt x="705967" y="932844"/>
                </a:lnTo>
                <a:lnTo>
                  <a:pt x="0" y="932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4143887" y="9543064"/>
            <a:ext cx="2443263" cy="743936"/>
            <a:chOff x="0" y="0"/>
            <a:chExt cx="3257685" cy="991914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3257685" cy="991914"/>
              <a:chOff x="0" y="0"/>
              <a:chExt cx="6605515" cy="201127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72390" y="72390"/>
                <a:ext cx="6460735" cy="1866496"/>
              </a:xfrm>
              <a:custGeom>
                <a:avLst/>
                <a:gdLst/>
                <a:ahLst/>
                <a:cxnLst/>
                <a:rect l="l" t="t" r="r" b="b"/>
                <a:pathLst>
                  <a:path w="6460735" h="1866496">
                    <a:moveTo>
                      <a:pt x="0" y="0"/>
                    </a:moveTo>
                    <a:lnTo>
                      <a:pt x="6460735" y="0"/>
                    </a:lnTo>
                    <a:lnTo>
                      <a:pt x="6460735" y="1866496"/>
                    </a:lnTo>
                    <a:lnTo>
                      <a:pt x="0" y="18664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CC88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0"/>
                <a:ext cx="6605515" cy="2011276"/>
              </a:xfrm>
              <a:custGeom>
                <a:avLst/>
                <a:gdLst/>
                <a:ahLst/>
                <a:cxnLst/>
                <a:rect l="l" t="t" r="r" b="b"/>
                <a:pathLst>
                  <a:path w="6605515" h="2011276">
                    <a:moveTo>
                      <a:pt x="6460735" y="1866496"/>
                    </a:moveTo>
                    <a:lnTo>
                      <a:pt x="6605515" y="1866496"/>
                    </a:lnTo>
                    <a:lnTo>
                      <a:pt x="6605515" y="2011276"/>
                    </a:lnTo>
                    <a:lnTo>
                      <a:pt x="6460735" y="2011276"/>
                    </a:lnTo>
                    <a:lnTo>
                      <a:pt x="6460735" y="1866496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866496"/>
                    </a:lnTo>
                    <a:lnTo>
                      <a:pt x="0" y="1866496"/>
                    </a:lnTo>
                    <a:lnTo>
                      <a:pt x="0" y="144780"/>
                    </a:lnTo>
                    <a:close/>
                    <a:moveTo>
                      <a:pt x="0" y="1866496"/>
                    </a:moveTo>
                    <a:lnTo>
                      <a:pt x="144780" y="1866496"/>
                    </a:lnTo>
                    <a:lnTo>
                      <a:pt x="144780" y="2011276"/>
                    </a:lnTo>
                    <a:lnTo>
                      <a:pt x="0" y="2011276"/>
                    </a:lnTo>
                    <a:lnTo>
                      <a:pt x="0" y="1866496"/>
                    </a:lnTo>
                    <a:close/>
                    <a:moveTo>
                      <a:pt x="6460735" y="144780"/>
                    </a:moveTo>
                    <a:lnTo>
                      <a:pt x="6605515" y="144780"/>
                    </a:lnTo>
                    <a:lnTo>
                      <a:pt x="6605515" y="1866496"/>
                    </a:lnTo>
                    <a:lnTo>
                      <a:pt x="6460735" y="1866496"/>
                    </a:lnTo>
                    <a:lnTo>
                      <a:pt x="6460735" y="144780"/>
                    </a:lnTo>
                    <a:close/>
                    <a:moveTo>
                      <a:pt x="144780" y="1866496"/>
                    </a:moveTo>
                    <a:lnTo>
                      <a:pt x="6460735" y="1866496"/>
                    </a:lnTo>
                    <a:lnTo>
                      <a:pt x="6460735" y="2011276"/>
                    </a:lnTo>
                    <a:lnTo>
                      <a:pt x="144780" y="2011276"/>
                    </a:lnTo>
                    <a:lnTo>
                      <a:pt x="144780" y="1866496"/>
                    </a:lnTo>
                    <a:close/>
                    <a:moveTo>
                      <a:pt x="6460735" y="0"/>
                    </a:moveTo>
                    <a:lnTo>
                      <a:pt x="6605515" y="0"/>
                    </a:lnTo>
                    <a:lnTo>
                      <a:pt x="6605515" y="144780"/>
                    </a:lnTo>
                    <a:lnTo>
                      <a:pt x="6460735" y="144780"/>
                    </a:lnTo>
                    <a:lnTo>
                      <a:pt x="6460735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460735" y="0"/>
                    </a:lnTo>
                    <a:lnTo>
                      <a:pt x="6460735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38455D"/>
              </a:solidFill>
            </p:spPr>
          </p:sp>
        </p:grpSp>
        <p:sp>
          <p:nvSpPr>
            <p:cNvPr id="17" name="AutoShape 17"/>
            <p:cNvSpPr/>
            <p:nvPr/>
          </p:nvSpPr>
          <p:spPr>
            <a:xfrm flipV="1">
              <a:off x="1396263" y="279930"/>
              <a:ext cx="0" cy="432055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 flipV="1">
              <a:off x="1628842" y="279930"/>
              <a:ext cx="0" cy="432055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flipV="1">
              <a:off x="1861422" y="279930"/>
              <a:ext cx="0" cy="432055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0" name="Freeform 20"/>
          <p:cNvSpPr/>
          <p:nvPr/>
        </p:nvSpPr>
        <p:spPr>
          <a:xfrm>
            <a:off x="6845324" y="1241410"/>
            <a:ext cx="8644541" cy="7586253"/>
          </a:xfrm>
          <a:custGeom>
            <a:avLst/>
            <a:gdLst/>
            <a:ahLst/>
            <a:cxnLst/>
            <a:rect l="l" t="t" r="r" b="b"/>
            <a:pathLst>
              <a:path w="8644541" h="7586253">
                <a:moveTo>
                  <a:pt x="0" y="0"/>
                </a:moveTo>
                <a:lnTo>
                  <a:pt x="8644541" y="0"/>
                </a:lnTo>
                <a:lnTo>
                  <a:pt x="8644541" y="7586252"/>
                </a:lnTo>
                <a:lnTo>
                  <a:pt x="0" y="75862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2386432" y="4023143"/>
            <a:ext cx="4072710" cy="2089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70"/>
              </a:lnSpc>
            </a:pPr>
            <a:r>
              <a:rPr lang="en-US" sz="7427" spc="-222">
                <a:solidFill>
                  <a:srgbClr val="38455D"/>
                </a:solidFill>
                <a:latin typeface="JetBrains Mono Ultra-Bold"/>
              </a:rPr>
              <a:t>ER</a:t>
            </a:r>
          </a:p>
          <a:p>
            <a:pPr algn="l">
              <a:lnSpc>
                <a:spcPts val="8170"/>
              </a:lnSpc>
            </a:pPr>
            <a:r>
              <a:rPr lang="en-US" sz="7427" spc="-222">
                <a:solidFill>
                  <a:srgbClr val="38455D"/>
                </a:solidFill>
                <a:latin typeface="JetBrains Mono Ultra-Bold"/>
              </a:rPr>
              <a:t>Diagram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55085" y="9543064"/>
            <a:ext cx="611690" cy="743936"/>
            <a:chOff x="0" y="0"/>
            <a:chExt cx="815587" cy="991914"/>
          </a:xfrm>
        </p:grpSpPr>
        <p:sp>
          <p:nvSpPr>
            <p:cNvPr id="23" name="AutoShape 23"/>
            <p:cNvSpPr/>
            <p:nvPr/>
          </p:nvSpPr>
          <p:spPr>
            <a:xfrm flipV="1">
              <a:off x="783837" y="0"/>
              <a:ext cx="0" cy="991914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24" name="Group 24"/>
            <p:cNvGrpSpPr/>
            <p:nvPr/>
          </p:nvGrpSpPr>
          <p:grpSpPr>
            <a:xfrm rot="5400000">
              <a:off x="-94393" y="302244"/>
              <a:ext cx="576212" cy="387426"/>
              <a:chOff x="0" y="0"/>
              <a:chExt cx="1930400" cy="129794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38455D"/>
              </a:solidFill>
            </p:spPr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43064"/>
            <a:ext cx="18288000" cy="743936"/>
            <a:chOff x="0" y="0"/>
            <a:chExt cx="49442750" cy="2011276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49297970" cy="1866496"/>
            </a:xfrm>
            <a:custGeom>
              <a:avLst/>
              <a:gdLst/>
              <a:ahLst/>
              <a:cxnLst/>
              <a:rect l="l" t="t" r="r" b="b"/>
              <a:pathLst>
                <a:path w="49297970" h="1866496">
                  <a:moveTo>
                    <a:pt x="0" y="0"/>
                  </a:moveTo>
                  <a:lnTo>
                    <a:pt x="49297970" y="0"/>
                  </a:lnTo>
                  <a:lnTo>
                    <a:pt x="49297970" y="1866496"/>
                  </a:lnTo>
                  <a:lnTo>
                    <a:pt x="0" y="1866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49442750" cy="2011276"/>
            </a:xfrm>
            <a:custGeom>
              <a:avLst/>
              <a:gdLst/>
              <a:ahLst/>
              <a:cxnLst/>
              <a:rect l="l" t="t" r="r" b="b"/>
              <a:pathLst>
                <a:path w="49442750" h="2011276">
                  <a:moveTo>
                    <a:pt x="49297971" y="1866496"/>
                  </a:moveTo>
                  <a:lnTo>
                    <a:pt x="49442750" y="1866496"/>
                  </a:lnTo>
                  <a:lnTo>
                    <a:pt x="49442750" y="2011276"/>
                  </a:lnTo>
                  <a:lnTo>
                    <a:pt x="49297971" y="2011276"/>
                  </a:lnTo>
                  <a:lnTo>
                    <a:pt x="49297971" y="186649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66496"/>
                  </a:lnTo>
                  <a:lnTo>
                    <a:pt x="0" y="1866496"/>
                  </a:lnTo>
                  <a:lnTo>
                    <a:pt x="0" y="144780"/>
                  </a:lnTo>
                  <a:close/>
                  <a:moveTo>
                    <a:pt x="0" y="1866496"/>
                  </a:moveTo>
                  <a:lnTo>
                    <a:pt x="144780" y="1866496"/>
                  </a:lnTo>
                  <a:lnTo>
                    <a:pt x="144780" y="2011276"/>
                  </a:lnTo>
                  <a:lnTo>
                    <a:pt x="0" y="2011276"/>
                  </a:lnTo>
                  <a:lnTo>
                    <a:pt x="0" y="1866496"/>
                  </a:lnTo>
                  <a:close/>
                  <a:moveTo>
                    <a:pt x="49297971" y="144780"/>
                  </a:moveTo>
                  <a:lnTo>
                    <a:pt x="49442750" y="144780"/>
                  </a:lnTo>
                  <a:lnTo>
                    <a:pt x="49442750" y="1866496"/>
                  </a:lnTo>
                  <a:lnTo>
                    <a:pt x="49297971" y="1866496"/>
                  </a:lnTo>
                  <a:lnTo>
                    <a:pt x="49297971" y="144780"/>
                  </a:lnTo>
                  <a:close/>
                  <a:moveTo>
                    <a:pt x="144780" y="1866496"/>
                  </a:moveTo>
                  <a:lnTo>
                    <a:pt x="49297971" y="1866496"/>
                  </a:lnTo>
                  <a:lnTo>
                    <a:pt x="49297971" y="2011276"/>
                  </a:lnTo>
                  <a:lnTo>
                    <a:pt x="144780" y="2011276"/>
                  </a:lnTo>
                  <a:lnTo>
                    <a:pt x="144780" y="1866496"/>
                  </a:lnTo>
                  <a:close/>
                  <a:moveTo>
                    <a:pt x="49297971" y="0"/>
                  </a:moveTo>
                  <a:lnTo>
                    <a:pt x="49442750" y="0"/>
                  </a:lnTo>
                  <a:lnTo>
                    <a:pt x="49442750" y="144780"/>
                  </a:lnTo>
                  <a:lnTo>
                    <a:pt x="49297971" y="144780"/>
                  </a:lnTo>
                  <a:lnTo>
                    <a:pt x="4929797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9297971" y="0"/>
                  </a:lnTo>
                  <a:lnTo>
                    <a:pt x="4929797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sp>
        <p:nvSpPr>
          <p:cNvPr id="5" name="AutoShape 5"/>
          <p:cNvSpPr/>
          <p:nvPr/>
        </p:nvSpPr>
        <p:spPr>
          <a:xfrm rot="-5400000">
            <a:off x="17073070" y="9891220"/>
            <a:ext cx="743936" cy="0"/>
          </a:xfrm>
          <a:prstGeom prst="line">
            <a:avLst/>
          </a:prstGeom>
          <a:ln w="47625" cap="rnd">
            <a:solidFill>
              <a:srgbClr val="38455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 rot="-5400000">
            <a:off x="17659937" y="9769747"/>
            <a:ext cx="432159" cy="290570"/>
            <a:chOff x="0" y="0"/>
            <a:chExt cx="1930400" cy="12979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965001" y="888967"/>
            <a:ext cx="14117321" cy="8369333"/>
            <a:chOff x="0" y="0"/>
            <a:chExt cx="5366018" cy="3181198"/>
          </a:xfrm>
        </p:grpSpPr>
        <p:sp>
          <p:nvSpPr>
            <p:cNvPr id="9" name="Freeform 9"/>
            <p:cNvSpPr/>
            <p:nvPr/>
          </p:nvSpPr>
          <p:spPr>
            <a:xfrm>
              <a:off x="92710" y="106680"/>
              <a:ext cx="5261878" cy="3061818"/>
            </a:xfrm>
            <a:custGeom>
              <a:avLst/>
              <a:gdLst/>
              <a:ahLst/>
              <a:cxnLst/>
              <a:rect l="l" t="t" r="r" b="b"/>
              <a:pathLst>
                <a:path w="5261878" h="3061818">
                  <a:moveTo>
                    <a:pt x="5235208" y="2872588"/>
                  </a:moveTo>
                  <a:cubicBezTo>
                    <a:pt x="5235208" y="2960218"/>
                    <a:pt x="5159008" y="3031338"/>
                    <a:pt x="5077728" y="3031338"/>
                  </a:cubicBezTo>
                  <a:lnTo>
                    <a:pt x="66040" y="3031338"/>
                  </a:lnTo>
                  <a:cubicBezTo>
                    <a:pt x="43180" y="3031338"/>
                    <a:pt x="20320" y="3026258"/>
                    <a:pt x="0" y="3017368"/>
                  </a:cubicBezTo>
                  <a:cubicBezTo>
                    <a:pt x="26670" y="3045308"/>
                    <a:pt x="63500" y="3061818"/>
                    <a:pt x="127664" y="3061818"/>
                  </a:cubicBezTo>
                  <a:lnTo>
                    <a:pt x="5115828" y="3061818"/>
                  </a:lnTo>
                  <a:cubicBezTo>
                    <a:pt x="5195839" y="3061818"/>
                    <a:pt x="5261878" y="2995778"/>
                    <a:pt x="5261878" y="2915768"/>
                  </a:cubicBezTo>
                  <a:lnTo>
                    <a:pt x="5261878" y="95250"/>
                  </a:lnTo>
                  <a:cubicBezTo>
                    <a:pt x="5261878" y="58420"/>
                    <a:pt x="5247908" y="25400"/>
                    <a:pt x="5226318" y="0"/>
                  </a:cubicBezTo>
                  <a:cubicBezTo>
                    <a:pt x="5232668" y="16510"/>
                    <a:pt x="5235208" y="34290"/>
                    <a:pt x="5235208" y="52070"/>
                  </a:cubicBezTo>
                  <a:lnTo>
                    <a:pt x="5235208" y="2872588"/>
                  </a:lnTo>
                  <a:close/>
                </a:path>
              </a:pathLst>
            </a:custGeom>
            <a:solidFill>
              <a:srgbClr val="38455D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2700" y="12700"/>
              <a:ext cx="5301249" cy="3112618"/>
            </a:xfrm>
            <a:custGeom>
              <a:avLst/>
              <a:gdLst/>
              <a:ahLst/>
              <a:cxnLst/>
              <a:rect l="l" t="t" r="r" b="b"/>
              <a:pathLst>
                <a:path w="5301249" h="3112618">
                  <a:moveTo>
                    <a:pt x="146050" y="3112618"/>
                  </a:moveTo>
                  <a:lnTo>
                    <a:pt x="5155199" y="3112618"/>
                  </a:lnTo>
                  <a:cubicBezTo>
                    <a:pt x="5235208" y="3112618"/>
                    <a:pt x="5301249" y="3046578"/>
                    <a:pt x="5301249" y="2966568"/>
                  </a:cubicBezTo>
                  <a:lnTo>
                    <a:pt x="5301249" y="146050"/>
                  </a:lnTo>
                  <a:cubicBezTo>
                    <a:pt x="5301249" y="66040"/>
                    <a:pt x="5235208" y="0"/>
                    <a:pt x="515519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966568"/>
                  </a:lnTo>
                  <a:cubicBezTo>
                    <a:pt x="0" y="3047848"/>
                    <a:pt x="66040" y="3112618"/>
                    <a:pt x="146050" y="31126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5366019" cy="3181198"/>
            </a:xfrm>
            <a:custGeom>
              <a:avLst/>
              <a:gdLst/>
              <a:ahLst/>
              <a:cxnLst/>
              <a:rect l="l" t="t" r="r" b="b"/>
              <a:pathLst>
                <a:path w="5366019" h="3181198">
                  <a:moveTo>
                    <a:pt x="5302519" y="74930"/>
                  </a:moveTo>
                  <a:cubicBezTo>
                    <a:pt x="5274578" y="30480"/>
                    <a:pt x="5225049" y="0"/>
                    <a:pt x="516789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979268"/>
                  </a:lnTo>
                  <a:cubicBezTo>
                    <a:pt x="0" y="3031338"/>
                    <a:pt x="25400" y="3077058"/>
                    <a:pt x="63500" y="3106268"/>
                  </a:cubicBezTo>
                  <a:cubicBezTo>
                    <a:pt x="91440" y="3150718"/>
                    <a:pt x="140970" y="3181198"/>
                    <a:pt x="225315" y="3181198"/>
                  </a:cubicBezTo>
                  <a:lnTo>
                    <a:pt x="5207269" y="3181198"/>
                  </a:lnTo>
                  <a:cubicBezTo>
                    <a:pt x="5294899" y="3181198"/>
                    <a:pt x="5366019" y="3110078"/>
                    <a:pt x="5366019" y="3022448"/>
                  </a:cubicBezTo>
                  <a:lnTo>
                    <a:pt x="5366019" y="201930"/>
                  </a:lnTo>
                  <a:cubicBezTo>
                    <a:pt x="5366018" y="149860"/>
                    <a:pt x="5340618" y="104140"/>
                    <a:pt x="5302519" y="74930"/>
                  </a:cubicBezTo>
                  <a:close/>
                  <a:moveTo>
                    <a:pt x="12700" y="297926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167899" y="12700"/>
                  </a:lnTo>
                  <a:cubicBezTo>
                    <a:pt x="5247908" y="12700"/>
                    <a:pt x="5313949" y="78740"/>
                    <a:pt x="5313949" y="158750"/>
                  </a:cubicBezTo>
                  <a:lnTo>
                    <a:pt x="5313949" y="2979268"/>
                  </a:lnTo>
                  <a:cubicBezTo>
                    <a:pt x="5313949" y="3059278"/>
                    <a:pt x="5247908" y="3125318"/>
                    <a:pt x="5167899" y="3125318"/>
                  </a:cubicBezTo>
                  <a:lnTo>
                    <a:pt x="158750" y="3125318"/>
                  </a:lnTo>
                  <a:cubicBezTo>
                    <a:pt x="78740" y="3125318"/>
                    <a:pt x="12700" y="3060548"/>
                    <a:pt x="12700" y="2979268"/>
                  </a:cubicBezTo>
                  <a:close/>
                  <a:moveTo>
                    <a:pt x="5354588" y="3022448"/>
                  </a:moveTo>
                  <a:cubicBezTo>
                    <a:pt x="5354588" y="3102458"/>
                    <a:pt x="5287278" y="3168498"/>
                    <a:pt x="5207269" y="3168498"/>
                  </a:cubicBezTo>
                  <a:lnTo>
                    <a:pt x="225315" y="3168498"/>
                  </a:lnTo>
                  <a:cubicBezTo>
                    <a:pt x="157480" y="3168498"/>
                    <a:pt x="120650" y="3151988"/>
                    <a:pt x="93980" y="3124048"/>
                  </a:cubicBezTo>
                  <a:cubicBezTo>
                    <a:pt x="114300" y="3132938"/>
                    <a:pt x="135890" y="3138018"/>
                    <a:pt x="160020" y="3138018"/>
                  </a:cubicBezTo>
                  <a:lnTo>
                    <a:pt x="5169169" y="3138018"/>
                  </a:lnTo>
                  <a:cubicBezTo>
                    <a:pt x="5256799" y="3138018"/>
                    <a:pt x="5327919" y="3066898"/>
                    <a:pt x="5327919" y="2979268"/>
                  </a:cubicBezTo>
                  <a:lnTo>
                    <a:pt x="5327919" y="158750"/>
                  </a:lnTo>
                  <a:cubicBezTo>
                    <a:pt x="5327919" y="140970"/>
                    <a:pt x="5324108" y="123190"/>
                    <a:pt x="5319028" y="106680"/>
                  </a:cubicBezTo>
                  <a:cubicBezTo>
                    <a:pt x="5340619" y="132080"/>
                    <a:pt x="5354588" y="165100"/>
                    <a:pt x="5354588" y="201930"/>
                  </a:cubicBezTo>
                  <a:lnTo>
                    <a:pt x="5354588" y="3022448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322733" y="308566"/>
            <a:ext cx="705967" cy="932844"/>
          </a:xfrm>
          <a:custGeom>
            <a:avLst/>
            <a:gdLst/>
            <a:ahLst/>
            <a:cxnLst/>
            <a:rect l="l" t="t" r="r" b="b"/>
            <a:pathLst>
              <a:path w="705967" h="932844">
                <a:moveTo>
                  <a:pt x="0" y="0"/>
                </a:moveTo>
                <a:lnTo>
                  <a:pt x="705967" y="0"/>
                </a:lnTo>
                <a:lnTo>
                  <a:pt x="705967" y="932844"/>
                </a:lnTo>
                <a:lnTo>
                  <a:pt x="0" y="932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4975721" y="9543064"/>
            <a:ext cx="2443263" cy="743936"/>
            <a:chOff x="0" y="0"/>
            <a:chExt cx="3257685" cy="991914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3257685" cy="991914"/>
              <a:chOff x="0" y="0"/>
              <a:chExt cx="6605515" cy="201127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72390" y="72390"/>
                <a:ext cx="6460735" cy="1866496"/>
              </a:xfrm>
              <a:custGeom>
                <a:avLst/>
                <a:gdLst/>
                <a:ahLst/>
                <a:cxnLst/>
                <a:rect l="l" t="t" r="r" b="b"/>
                <a:pathLst>
                  <a:path w="6460735" h="1866496">
                    <a:moveTo>
                      <a:pt x="0" y="0"/>
                    </a:moveTo>
                    <a:lnTo>
                      <a:pt x="6460735" y="0"/>
                    </a:lnTo>
                    <a:lnTo>
                      <a:pt x="6460735" y="1866496"/>
                    </a:lnTo>
                    <a:lnTo>
                      <a:pt x="0" y="18664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CC88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0"/>
                <a:ext cx="6605515" cy="2011276"/>
              </a:xfrm>
              <a:custGeom>
                <a:avLst/>
                <a:gdLst/>
                <a:ahLst/>
                <a:cxnLst/>
                <a:rect l="l" t="t" r="r" b="b"/>
                <a:pathLst>
                  <a:path w="6605515" h="2011276">
                    <a:moveTo>
                      <a:pt x="6460735" y="1866496"/>
                    </a:moveTo>
                    <a:lnTo>
                      <a:pt x="6605515" y="1866496"/>
                    </a:lnTo>
                    <a:lnTo>
                      <a:pt x="6605515" y="2011276"/>
                    </a:lnTo>
                    <a:lnTo>
                      <a:pt x="6460735" y="2011276"/>
                    </a:lnTo>
                    <a:lnTo>
                      <a:pt x="6460735" y="1866496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866496"/>
                    </a:lnTo>
                    <a:lnTo>
                      <a:pt x="0" y="1866496"/>
                    </a:lnTo>
                    <a:lnTo>
                      <a:pt x="0" y="144780"/>
                    </a:lnTo>
                    <a:close/>
                    <a:moveTo>
                      <a:pt x="0" y="1866496"/>
                    </a:moveTo>
                    <a:lnTo>
                      <a:pt x="144780" y="1866496"/>
                    </a:lnTo>
                    <a:lnTo>
                      <a:pt x="144780" y="2011276"/>
                    </a:lnTo>
                    <a:lnTo>
                      <a:pt x="0" y="2011276"/>
                    </a:lnTo>
                    <a:lnTo>
                      <a:pt x="0" y="1866496"/>
                    </a:lnTo>
                    <a:close/>
                    <a:moveTo>
                      <a:pt x="6460735" y="144780"/>
                    </a:moveTo>
                    <a:lnTo>
                      <a:pt x="6605515" y="144780"/>
                    </a:lnTo>
                    <a:lnTo>
                      <a:pt x="6605515" y="1866496"/>
                    </a:lnTo>
                    <a:lnTo>
                      <a:pt x="6460735" y="1866496"/>
                    </a:lnTo>
                    <a:lnTo>
                      <a:pt x="6460735" y="144780"/>
                    </a:lnTo>
                    <a:close/>
                    <a:moveTo>
                      <a:pt x="144780" y="1866496"/>
                    </a:moveTo>
                    <a:lnTo>
                      <a:pt x="6460735" y="1866496"/>
                    </a:lnTo>
                    <a:lnTo>
                      <a:pt x="6460735" y="2011276"/>
                    </a:lnTo>
                    <a:lnTo>
                      <a:pt x="144780" y="2011276"/>
                    </a:lnTo>
                    <a:lnTo>
                      <a:pt x="144780" y="1866496"/>
                    </a:lnTo>
                    <a:close/>
                    <a:moveTo>
                      <a:pt x="6460735" y="0"/>
                    </a:moveTo>
                    <a:lnTo>
                      <a:pt x="6605515" y="0"/>
                    </a:lnTo>
                    <a:lnTo>
                      <a:pt x="6605515" y="144780"/>
                    </a:lnTo>
                    <a:lnTo>
                      <a:pt x="6460735" y="144780"/>
                    </a:lnTo>
                    <a:lnTo>
                      <a:pt x="6460735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460735" y="0"/>
                    </a:lnTo>
                    <a:lnTo>
                      <a:pt x="6460735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38455D"/>
              </a:solidFill>
            </p:spPr>
          </p:sp>
        </p:grpSp>
        <p:sp>
          <p:nvSpPr>
            <p:cNvPr id="17" name="AutoShape 17"/>
            <p:cNvSpPr/>
            <p:nvPr/>
          </p:nvSpPr>
          <p:spPr>
            <a:xfrm flipV="1">
              <a:off x="1396263" y="279930"/>
              <a:ext cx="0" cy="432055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 flipV="1">
              <a:off x="1628842" y="279930"/>
              <a:ext cx="0" cy="432055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flipV="1">
              <a:off x="1861422" y="279930"/>
              <a:ext cx="0" cy="432055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0" name="Freeform 20"/>
          <p:cNvSpPr/>
          <p:nvPr/>
        </p:nvSpPr>
        <p:spPr>
          <a:xfrm>
            <a:off x="6310486" y="1215153"/>
            <a:ext cx="7692108" cy="7716961"/>
          </a:xfrm>
          <a:custGeom>
            <a:avLst/>
            <a:gdLst/>
            <a:ahLst/>
            <a:cxnLst/>
            <a:rect l="l" t="t" r="r" b="b"/>
            <a:pathLst>
              <a:path w="7692108" h="7716961">
                <a:moveTo>
                  <a:pt x="0" y="0"/>
                </a:moveTo>
                <a:lnTo>
                  <a:pt x="7692108" y="0"/>
                </a:lnTo>
                <a:lnTo>
                  <a:pt x="7692108" y="7716961"/>
                </a:lnTo>
                <a:lnTo>
                  <a:pt x="0" y="77169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255085" y="9543064"/>
            <a:ext cx="611690" cy="743936"/>
            <a:chOff x="0" y="0"/>
            <a:chExt cx="815587" cy="991914"/>
          </a:xfrm>
        </p:grpSpPr>
        <p:sp>
          <p:nvSpPr>
            <p:cNvPr id="22" name="AutoShape 22"/>
            <p:cNvSpPr/>
            <p:nvPr/>
          </p:nvSpPr>
          <p:spPr>
            <a:xfrm flipV="1">
              <a:off x="783837" y="0"/>
              <a:ext cx="0" cy="991914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23" name="Group 23"/>
            <p:cNvGrpSpPr/>
            <p:nvPr/>
          </p:nvGrpSpPr>
          <p:grpSpPr>
            <a:xfrm rot="5400000">
              <a:off x="-94393" y="302244"/>
              <a:ext cx="576212" cy="387426"/>
              <a:chOff x="0" y="0"/>
              <a:chExt cx="1930400" cy="129794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38455D"/>
              </a:solidFill>
            </p:spPr>
          </p:sp>
        </p:grpSp>
      </p:grpSp>
      <p:sp>
        <p:nvSpPr>
          <p:cNvPr id="25" name="TextBox 25"/>
          <p:cNvSpPr txBox="1"/>
          <p:nvPr/>
        </p:nvSpPr>
        <p:spPr>
          <a:xfrm>
            <a:off x="2386432" y="4023143"/>
            <a:ext cx="4072710" cy="2089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70"/>
              </a:lnSpc>
            </a:pPr>
            <a:r>
              <a:rPr lang="en-US" sz="7427" spc="-222">
                <a:solidFill>
                  <a:srgbClr val="38455D"/>
                </a:solidFill>
                <a:latin typeface="JetBrains Mono Ultra-Bold"/>
              </a:rPr>
              <a:t>ER to</a:t>
            </a:r>
          </a:p>
          <a:p>
            <a:pPr algn="l">
              <a:lnSpc>
                <a:spcPts val="8170"/>
              </a:lnSpc>
            </a:pPr>
            <a:r>
              <a:rPr lang="en-US" sz="7427" spc="-222">
                <a:solidFill>
                  <a:srgbClr val="38455D"/>
                </a:solidFill>
                <a:latin typeface="JetBrains Mono Ultra-Bold"/>
              </a:rPr>
              <a:t>Tables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43064"/>
            <a:ext cx="18288000" cy="743936"/>
            <a:chOff x="0" y="0"/>
            <a:chExt cx="49442750" cy="2011276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49297970" cy="1866496"/>
            </a:xfrm>
            <a:custGeom>
              <a:avLst/>
              <a:gdLst/>
              <a:ahLst/>
              <a:cxnLst/>
              <a:rect l="l" t="t" r="r" b="b"/>
              <a:pathLst>
                <a:path w="49297970" h="1866496">
                  <a:moveTo>
                    <a:pt x="0" y="0"/>
                  </a:moveTo>
                  <a:lnTo>
                    <a:pt x="49297970" y="0"/>
                  </a:lnTo>
                  <a:lnTo>
                    <a:pt x="49297970" y="1866496"/>
                  </a:lnTo>
                  <a:lnTo>
                    <a:pt x="0" y="1866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49442750" cy="2011276"/>
            </a:xfrm>
            <a:custGeom>
              <a:avLst/>
              <a:gdLst/>
              <a:ahLst/>
              <a:cxnLst/>
              <a:rect l="l" t="t" r="r" b="b"/>
              <a:pathLst>
                <a:path w="49442750" h="2011276">
                  <a:moveTo>
                    <a:pt x="49297971" y="1866496"/>
                  </a:moveTo>
                  <a:lnTo>
                    <a:pt x="49442750" y="1866496"/>
                  </a:lnTo>
                  <a:lnTo>
                    <a:pt x="49442750" y="2011276"/>
                  </a:lnTo>
                  <a:lnTo>
                    <a:pt x="49297971" y="2011276"/>
                  </a:lnTo>
                  <a:lnTo>
                    <a:pt x="49297971" y="186649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66496"/>
                  </a:lnTo>
                  <a:lnTo>
                    <a:pt x="0" y="1866496"/>
                  </a:lnTo>
                  <a:lnTo>
                    <a:pt x="0" y="144780"/>
                  </a:lnTo>
                  <a:close/>
                  <a:moveTo>
                    <a:pt x="0" y="1866496"/>
                  </a:moveTo>
                  <a:lnTo>
                    <a:pt x="144780" y="1866496"/>
                  </a:lnTo>
                  <a:lnTo>
                    <a:pt x="144780" y="2011276"/>
                  </a:lnTo>
                  <a:lnTo>
                    <a:pt x="0" y="2011276"/>
                  </a:lnTo>
                  <a:lnTo>
                    <a:pt x="0" y="1866496"/>
                  </a:lnTo>
                  <a:close/>
                  <a:moveTo>
                    <a:pt x="49297971" y="144780"/>
                  </a:moveTo>
                  <a:lnTo>
                    <a:pt x="49442750" y="144780"/>
                  </a:lnTo>
                  <a:lnTo>
                    <a:pt x="49442750" y="1866496"/>
                  </a:lnTo>
                  <a:lnTo>
                    <a:pt x="49297971" y="1866496"/>
                  </a:lnTo>
                  <a:lnTo>
                    <a:pt x="49297971" y="144780"/>
                  </a:lnTo>
                  <a:close/>
                  <a:moveTo>
                    <a:pt x="144780" y="1866496"/>
                  </a:moveTo>
                  <a:lnTo>
                    <a:pt x="49297971" y="1866496"/>
                  </a:lnTo>
                  <a:lnTo>
                    <a:pt x="49297971" y="2011276"/>
                  </a:lnTo>
                  <a:lnTo>
                    <a:pt x="144780" y="2011276"/>
                  </a:lnTo>
                  <a:lnTo>
                    <a:pt x="144780" y="1866496"/>
                  </a:lnTo>
                  <a:close/>
                  <a:moveTo>
                    <a:pt x="49297971" y="0"/>
                  </a:moveTo>
                  <a:lnTo>
                    <a:pt x="49442750" y="0"/>
                  </a:lnTo>
                  <a:lnTo>
                    <a:pt x="49442750" y="144780"/>
                  </a:lnTo>
                  <a:lnTo>
                    <a:pt x="49297971" y="144780"/>
                  </a:lnTo>
                  <a:lnTo>
                    <a:pt x="4929797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9297971" y="0"/>
                  </a:lnTo>
                  <a:lnTo>
                    <a:pt x="4929797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sp>
        <p:nvSpPr>
          <p:cNvPr id="5" name="AutoShape 5"/>
          <p:cNvSpPr/>
          <p:nvPr/>
        </p:nvSpPr>
        <p:spPr>
          <a:xfrm rot="-5400000">
            <a:off x="17073070" y="9891220"/>
            <a:ext cx="743936" cy="0"/>
          </a:xfrm>
          <a:prstGeom prst="line">
            <a:avLst/>
          </a:prstGeom>
          <a:ln w="47625" cap="rnd">
            <a:solidFill>
              <a:srgbClr val="38455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 rot="-5400000">
            <a:off x="17659937" y="9769747"/>
            <a:ext cx="432159" cy="290570"/>
            <a:chOff x="0" y="0"/>
            <a:chExt cx="1930400" cy="12979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2085340" y="888967"/>
            <a:ext cx="14117321" cy="8369333"/>
            <a:chOff x="0" y="0"/>
            <a:chExt cx="5366018" cy="3181198"/>
          </a:xfrm>
        </p:grpSpPr>
        <p:sp>
          <p:nvSpPr>
            <p:cNvPr id="9" name="Freeform 9"/>
            <p:cNvSpPr/>
            <p:nvPr/>
          </p:nvSpPr>
          <p:spPr>
            <a:xfrm>
              <a:off x="92710" y="106680"/>
              <a:ext cx="5261878" cy="3061818"/>
            </a:xfrm>
            <a:custGeom>
              <a:avLst/>
              <a:gdLst/>
              <a:ahLst/>
              <a:cxnLst/>
              <a:rect l="l" t="t" r="r" b="b"/>
              <a:pathLst>
                <a:path w="5261878" h="3061818">
                  <a:moveTo>
                    <a:pt x="5235208" y="2872588"/>
                  </a:moveTo>
                  <a:cubicBezTo>
                    <a:pt x="5235208" y="2960218"/>
                    <a:pt x="5159008" y="3031338"/>
                    <a:pt x="5077728" y="3031338"/>
                  </a:cubicBezTo>
                  <a:lnTo>
                    <a:pt x="66040" y="3031338"/>
                  </a:lnTo>
                  <a:cubicBezTo>
                    <a:pt x="43180" y="3031338"/>
                    <a:pt x="20320" y="3026258"/>
                    <a:pt x="0" y="3017368"/>
                  </a:cubicBezTo>
                  <a:cubicBezTo>
                    <a:pt x="26670" y="3045308"/>
                    <a:pt x="63500" y="3061818"/>
                    <a:pt x="127664" y="3061818"/>
                  </a:cubicBezTo>
                  <a:lnTo>
                    <a:pt x="5115828" y="3061818"/>
                  </a:lnTo>
                  <a:cubicBezTo>
                    <a:pt x="5195839" y="3061818"/>
                    <a:pt x="5261878" y="2995778"/>
                    <a:pt x="5261878" y="2915768"/>
                  </a:cubicBezTo>
                  <a:lnTo>
                    <a:pt x="5261878" y="95250"/>
                  </a:lnTo>
                  <a:cubicBezTo>
                    <a:pt x="5261878" y="58420"/>
                    <a:pt x="5247908" y="25400"/>
                    <a:pt x="5226318" y="0"/>
                  </a:cubicBezTo>
                  <a:cubicBezTo>
                    <a:pt x="5232668" y="16510"/>
                    <a:pt x="5235208" y="34290"/>
                    <a:pt x="5235208" y="52070"/>
                  </a:cubicBezTo>
                  <a:lnTo>
                    <a:pt x="5235208" y="2872588"/>
                  </a:lnTo>
                  <a:close/>
                </a:path>
              </a:pathLst>
            </a:custGeom>
            <a:solidFill>
              <a:srgbClr val="38455D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2700" y="12700"/>
              <a:ext cx="5301249" cy="3112618"/>
            </a:xfrm>
            <a:custGeom>
              <a:avLst/>
              <a:gdLst/>
              <a:ahLst/>
              <a:cxnLst/>
              <a:rect l="l" t="t" r="r" b="b"/>
              <a:pathLst>
                <a:path w="5301249" h="3112618">
                  <a:moveTo>
                    <a:pt x="146050" y="3112618"/>
                  </a:moveTo>
                  <a:lnTo>
                    <a:pt x="5155199" y="3112618"/>
                  </a:lnTo>
                  <a:cubicBezTo>
                    <a:pt x="5235208" y="3112618"/>
                    <a:pt x="5301249" y="3046578"/>
                    <a:pt x="5301249" y="2966568"/>
                  </a:cubicBezTo>
                  <a:lnTo>
                    <a:pt x="5301249" y="146050"/>
                  </a:lnTo>
                  <a:cubicBezTo>
                    <a:pt x="5301249" y="66040"/>
                    <a:pt x="5235208" y="0"/>
                    <a:pt x="515519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966568"/>
                  </a:lnTo>
                  <a:cubicBezTo>
                    <a:pt x="0" y="3047848"/>
                    <a:pt x="66040" y="3112618"/>
                    <a:pt x="146050" y="31126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5366019" cy="3181198"/>
            </a:xfrm>
            <a:custGeom>
              <a:avLst/>
              <a:gdLst/>
              <a:ahLst/>
              <a:cxnLst/>
              <a:rect l="l" t="t" r="r" b="b"/>
              <a:pathLst>
                <a:path w="5366019" h="3181198">
                  <a:moveTo>
                    <a:pt x="5302519" y="74930"/>
                  </a:moveTo>
                  <a:cubicBezTo>
                    <a:pt x="5274578" y="30480"/>
                    <a:pt x="5225049" y="0"/>
                    <a:pt x="516789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979268"/>
                  </a:lnTo>
                  <a:cubicBezTo>
                    <a:pt x="0" y="3031338"/>
                    <a:pt x="25400" y="3077058"/>
                    <a:pt x="63500" y="3106268"/>
                  </a:cubicBezTo>
                  <a:cubicBezTo>
                    <a:pt x="91440" y="3150718"/>
                    <a:pt x="140970" y="3181198"/>
                    <a:pt x="225315" y="3181198"/>
                  </a:cubicBezTo>
                  <a:lnTo>
                    <a:pt x="5207269" y="3181198"/>
                  </a:lnTo>
                  <a:cubicBezTo>
                    <a:pt x="5294899" y="3181198"/>
                    <a:pt x="5366019" y="3110078"/>
                    <a:pt x="5366019" y="3022448"/>
                  </a:cubicBezTo>
                  <a:lnTo>
                    <a:pt x="5366019" y="201930"/>
                  </a:lnTo>
                  <a:cubicBezTo>
                    <a:pt x="5366018" y="149860"/>
                    <a:pt x="5340618" y="104140"/>
                    <a:pt x="5302519" y="74930"/>
                  </a:cubicBezTo>
                  <a:close/>
                  <a:moveTo>
                    <a:pt x="12700" y="297926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167899" y="12700"/>
                  </a:lnTo>
                  <a:cubicBezTo>
                    <a:pt x="5247908" y="12700"/>
                    <a:pt x="5313949" y="78740"/>
                    <a:pt x="5313949" y="158750"/>
                  </a:cubicBezTo>
                  <a:lnTo>
                    <a:pt x="5313949" y="2979268"/>
                  </a:lnTo>
                  <a:cubicBezTo>
                    <a:pt x="5313949" y="3059278"/>
                    <a:pt x="5247908" y="3125318"/>
                    <a:pt x="5167899" y="3125318"/>
                  </a:cubicBezTo>
                  <a:lnTo>
                    <a:pt x="158750" y="3125318"/>
                  </a:lnTo>
                  <a:cubicBezTo>
                    <a:pt x="78740" y="3125318"/>
                    <a:pt x="12700" y="3060548"/>
                    <a:pt x="12700" y="2979268"/>
                  </a:cubicBezTo>
                  <a:close/>
                  <a:moveTo>
                    <a:pt x="5354588" y="3022448"/>
                  </a:moveTo>
                  <a:cubicBezTo>
                    <a:pt x="5354588" y="3102458"/>
                    <a:pt x="5287278" y="3168498"/>
                    <a:pt x="5207269" y="3168498"/>
                  </a:cubicBezTo>
                  <a:lnTo>
                    <a:pt x="225315" y="3168498"/>
                  </a:lnTo>
                  <a:cubicBezTo>
                    <a:pt x="157480" y="3168498"/>
                    <a:pt x="120650" y="3151988"/>
                    <a:pt x="93980" y="3124048"/>
                  </a:cubicBezTo>
                  <a:cubicBezTo>
                    <a:pt x="114300" y="3132938"/>
                    <a:pt x="135890" y="3138018"/>
                    <a:pt x="160020" y="3138018"/>
                  </a:cubicBezTo>
                  <a:lnTo>
                    <a:pt x="5169169" y="3138018"/>
                  </a:lnTo>
                  <a:cubicBezTo>
                    <a:pt x="5256799" y="3138018"/>
                    <a:pt x="5327919" y="3066898"/>
                    <a:pt x="5327919" y="2979268"/>
                  </a:cubicBezTo>
                  <a:lnTo>
                    <a:pt x="5327919" y="158750"/>
                  </a:lnTo>
                  <a:cubicBezTo>
                    <a:pt x="5327919" y="140970"/>
                    <a:pt x="5324108" y="123190"/>
                    <a:pt x="5319028" y="106680"/>
                  </a:cubicBezTo>
                  <a:cubicBezTo>
                    <a:pt x="5340619" y="132080"/>
                    <a:pt x="5354588" y="165100"/>
                    <a:pt x="5354588" y="201930"/>
                  </a:cubicBezTo>
                  <a:lnTo>
                    <a:pt x="5354588" y="3022448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322733" y="308566"/>
            <a:ext cx="705967" cy="932844"/>
          </a:xfrm>
          <a:custGeom>
            <a:avLst/>
            <a:gdLst/>
            <a:ahLst/>
            <a:cxnLst/>
            <a:rect l="l" t="t" r="r" b="b"/>
            <a:pathLst>
              <a:path w="705967" h="932844">
                <a:moveTo>
                  <a:pt x="0" y="0"/>
                </a:moveTo>
                <a:lnTo>
                  <a:pt x="705967" y="0"/>
                </a:lnTo>
                <a:lnTo>
                  <a:pt x="705967" y="932844"/>
                </a:lnTo>
                <a:lnTo>
                  <a:pt x="0" y="932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5745876" y="9543064"/>
            <a:ext cx="2443263" cy="743936"/>
            <a:chOff x="0" y="0"/>
            <a:chExt cx="3257685" cy="991914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3257685" cy="991914"/>
              <a:chOff x="0" y="0"/>
              <a:chExt cx="6605515" cy="201127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72390" y="72390"/>
                <a:ext cx="6460735" cy="1866496"/>
              </a:xfrm>
              <a:custGeom>
                <a:avLst/>
                <a:gdLst/>
                <a:ahLst/>
                <a:cxnLst/>
                <a:rect l="l" t="t" r="r" b="b"/>
                <a:pathLst>
                  <a:path w="6460735" h="1866496">
                    <a:moveTo>
                      <a:pt x="0" y="0"/>
                    </a:moveTo>
                    <a:lnTo>
                      <a:pt x="6460735" y="0"/>
                    </a:lnTo>
                    <a:lnTo>
                      <a:pt x="6460735" y="1866496"/>
                    </a:lnTo>
                    <a:lnTo>
                      <a:pt x="0" y="18664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CC88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0"/>
                <a:ext cx="6605515" cy="2011276"/>
              </a:xfrm>
              <a:custGeom>
                <a:avLst/>
                <a:gdLst/>
                <a:ahLst/>
                <a:cxnLst/>
                <a:rect l="l" t="t" r="r" b="b"/>
                <a:pathLst>
                  <a:path w="6605515" h="2011276">
                    <a:moveTo>
                      <a:pt x="6460735" y="1866496"/>
                    </a:moveTo>
                    <a:lnTo>
                      <a:pt x="6605515" y="1866496"/>
                    </a:lnTo>
                    <a:lnTo>
                      <a:pt x="6605515" y="2011276"/>
                    </a:lnTo>
                    <a:lnTo>
                      <a:pt x="6460735" y="2011276"/>
                    </a:lnTo>
                    <a:lnTo>
                      <a:pt x="6460735" y="1866496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866496"/>
                    </a:lnTo>
                    <a:lnTo>
                      <a:pt x="0" y="1866496"/>
                    </a:lnTo>
                    <a:lnTo>
                      <a:pt x="0" y="144780"/>
                    </a:lnTo>
                    <a:close/>
                    <a:moveTo>
                      <a:pt x="0" y="1866496"/>
                    </a:moveTo>
                    <a:lnTo>
                      <a:pt x="144780" y="1866496"/>
                    </a:lnTo>
                    <a:lnTo>
                      <a:pt x="144780" y="2011276"/>
                    </a:lnTo>
                    <a:lnTo>
                      <a:pt x="0" y="2011276"/>
                    </a:lnTo>
                    <a:lnTo>
                      <a:pt x="0" y="1866496"/>
                    </a:lnTo>
                    <a:close/>
                    <a:moveTo>
                      <a:pt x="6460735" y="144780"/>
                    </a:moveTo>
                    <a:lnTo>
                      <a:pt x="6605515" y="144780"/>
                    </a:lnTo>
                    <a:lnTo>
                      <a:pt x="6605515" y="1866496"/>
                    </a:lnTo>
                    <a:lnTo>
                      <a:pt x="6460735" y="1866496"/>
                    </a:lnTo>
                    <a:lnTo>
                      <a:pt x="6460735" y="144780"/>
                    </a:lnTo>
                    <a:close/>
                    <a:moveTo>
                      <a:pt x="144780" y="1866496"/>
                    </a:moveTo>
                    <a:lnTo>
                      <a:pt x="6460735" y="1866496"/>
                    </a:lnTo>
                    <a:lnTo>
                      <a:pt x="6460735" y="2011276"/>
                    </a:lnTo>
                    <a:lnTo>
                      <a:pt x="144780" y="2011276"/>
                    </a:lnTo>
                    <a:lnTo>
                      <a:pt x="144780" y="1866496"/>
                    </a:lnTo>
                    <a:close/>
                    <a:moveTo>
                      <a:pt x="6460735" y="0"/>
                    </a:moveTo>
                    <a:lnTo>
                      <a:pt x="6605515" y="0"/>
                    </a:lnTo>
                    <a:lnTo>
                      <a:pt x="6605515" y="144780"/>
                    </a:lnTo>
                    <a:lnTo>
                      <a:pt x="6460735" y="144780"/>
                    </a:lnTo>
                    <a:lnTo>
                      <a:pt x="6460735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460735" y="0"/>
                    </a:lnTo>
                    <a:lnTo>
                      <a:pt x="6460735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38455D"/>
              </a:solidFill>
            </p:spPr>
          </p:sp>
        </p:grpSp>
        <p:sp>
          <p:nvSpPr>
            <p:cNvPr id="17" name="AutoShape 17"/>
            <p:cNvSpPr/>
            <p:nvPr/>
          </p:nvSpPr>
          <p:spPr>
            <a:xfrm flipV="1">
              <a:off x="1396263" y="279930"/>
              <a:ext cx="0" cy="432055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 flipV="1">
              <a:off x="1628842" y="279930"/>
              <a:ext cx="0" cy="432055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flipV="1">
              <a:off x="1861422" y="279930"/>
              <a:ext cx="0" cy="432055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</p:grpSp>
      <p:graphicFrame>
        <p:nvGraphicFramePr>
          <p:cNvPr id="20" name="Table 20"/>
          <p:cNvGraphicFramePr>
            <a:graphicFrameLocks noGrp="1"/>
          </p:cNvGraphicFramePr>
          <p:nvPr/>
        </p:nvGraphicFramePr>
        <p:xfrm>
          <a:off x="2620912" y="2653183"/>
          <a:ext cx="11136454" cy="5934075"/>
        </p:xfrm>
        <a:graphic>
          <a:graphicData uri="http://schemas.openxmlformats.org/drawingml/2006/table">
            <a:tbl>
              <a:tblPr/>
              <a:tblGrid>
                <a:gridCol w="17005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4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14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13357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JetBrains Mono Bold"/>
                        </a:rPr>
                        <a:t>  Entities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JetBrains Mono Bold"/>
                        </a:rPr>
                        <a:t>  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JetBrains Mono Bold"/>
                        </a:rPr>
                        <a:t>  Functional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JetBrains Mono Bold"/>
                        </a:rPr>
                        <a:t>  Dependencies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JetBrains Mono Bold"/>
                        </a:rPr>
                        <a:t>  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JetBrains Mono Bold"/>
                        </a:rPr>
                        <a:t>  Normal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JetBrains Mono Bold"/>
                        </a:rPr>
                        <a:t>  Form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JetBrains Mono Bold"/>
                        </a:rPr>
                        <a:t>  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7001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JetBrains Mono"/>
                        </a:rPr>
                        <a:t>  Users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JetBrains Mono"/>
                        </a:rPr>
                        <a:t>  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JetBrains Mono"/>
                        </a:rPr>
                        <a:t>  user_id, username, email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JetBrains Mono"/>
                        </a:rPr>
                        <a:t>  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JetBrains Mono"/>
                        </a:rPr>
                        <a:t>  3NF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JetBrains Mono"/>
                        </a:rPr>
                        <a:t>  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3357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JetBrains Mono"/>
                        </a:rPr>
                        <a:t>  Budgets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JetBrains Mono"/>
                        </a:rPr>
                        <a:t>  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JetBrains Mono"/>
                        </a:rPr>
                        <a:t>  budget_id, user_id, total_budget, start_date, end_date, last_modified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JetBrains Mono"/>
                        </a:rPr>
                        <a:t>  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JetBrains Mono"/>
                        </a:rPr>
                        <a:t>  3NF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JetBrains Mono"/>
                        </a:rPr>
                        <a:t>  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3357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JetBrains Mono"/>
                        </a:rPr>
                        <a:t>  Expenses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JetBrains Mono"/>
                        </a:rPr>
                        <a:t>  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JetBrains Mono"/>
                        </a:rPr>
                        <a:t>  expense_id, budget_id, category_id, amount, description, date_incurred 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JetBrains Mono"/>
                        </a:rPr>
                        <a:t>  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JetBrains Mono"/>
                        </a:rPr>
                        <a:t>  3NF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JetBrains Mono"/>
                        </a:rPr>
                        <a:t>  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7001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JetBrains Mono"/>
                        </a:rPr>
                        <a:t>  Categories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JetBrains Mono"/>
                        </a:rPr>
                        <a:t>  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JetBrains Mono"/>
                        </a:rPr>
                        <a:t>  category_id, category_name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JetBrains Mono"/>
                        </a:rPr>
                        <a:t>  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JetBrains Mono"/>
                        </a:rPr>
                        <a:t>  3NF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JetBrains Mono"/>
                        </a:rPr>
                        <a:t>  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" name="TextBox 21"/>
          <p:cNvSpPr txBox="1"/>
          <p:nvPr/>
        </p:nvSpPr>
        <p:spPr>
          <a:xfrm>
            <a:off x="2620912" y="1298560"/>
            <a:ext cx="10090116" cy="100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 spc="-210">
                <a:solidFill>
                  <a:srgbClr val="38455D"/>
                </a:solidFill>
                <a:latin typeface="JetBrains Mono Ultra-Bold"/>
              </a:rPr>
              <a:t>Normalization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55085" y="9543064"/>
            <a:ext cx="611690" cy="743936"/>
            <a:chOff x="0" y="0"/>
            <a:chExt cx="815587" cy="991914"/>
          </a:xfrm>
        </p:grpSpPr>
        <p:sp>
          <p:nvSpPr>
            <p:cNvPr id="23" name="AutoShape 23"/>
            <p:cNvSpPr/>
            <p:nvPr/>
          </p:nvSpPr>
          <p:spPr>
            <a:xfrm flipV="1">
              <a:off x="783837" y="0"/>
              <a:ext cx="0" cy="991914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24" name="Group 24"/>
            <p:cNvGrpSpPr/>
            <p:nvPr/>
          </p:nvGrpSpPr>
          <p:grpSpPr>
            <a:xfrm rot="5400000">
              <a:off x="-94393" y="302244"/>
              <a:ext cx="576212" cy="387426"/>
              <a:chOff x="0" y="0"/>
              <a:chExt cx="1930400" cy="129794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38455D"/>
              </a:solidFill>
            </p:spPr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43064"/>
            <a:ext cx="18288000" cy="743936"/>
            <a:chOff x="0" y="0"/>
            <a:chExt cx="49442750" cy="2011276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49297970" cy="1866496"/>
            </a:xfrm>
            <a:custGeom>
              <a:avLst/>
              <a:gdLst/>
              <a:ahLst/>
              <a:cxnLst/>
              <a:rect l="l" t="t" r="r" b="b"/>
              <a:pathLst>
                <a:path w="49297970" h="1866496">
                  <a:moveTo>
                    <a:pt x="0" y="0"/>
                  </a:moveTo>
                  <a:lnTo>
                    <a:pt x="49297970" y="0"/>
                  </a:lnTo>
                  <a:lnTo>
                    <a:pt x="49297970" y="1866496"/>
                  </a:lnTo>
                  <a:lnTo>
                    <a:pt x="0" y="1866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49442750" cy="2011276"/>
            </a:xfrm>
            <a:custGeom>
              <a:avLst/>
              <a:gdLst/>
              <a:ahLst/>
              <a:cxnLst/>
              <a:rect l="l" t="t" r="r" b="b"/>
              <a:pathLst>
                <a:path w="49442750" h="2011276">
                  <a:moveTo>
                    <a:pt x="49297971" y="1866496"/>
                  </a:moveTo>
                  <a:lnTo>
                    <a:pt x="49442750" y="1866496"/>
                  </a:lnTo>
                  <a:lnTo>
                    <a:pt x="49442750" y="2011276"/>
                  </a:lnTo>
                  <a:lnTo>
                    <a:pt x="49297971" y="2011276"/>
                  </a:lnTo>
                  <a:lnTo>
                    <a:pt x="49297971" y="186649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66496"/>
                  </a:lnTo>
                  <a:lnTo>
                    <a:pt x="0" y="1866496"/>
                  </a:lnTo>
                  <a:lnTo>
                    <a:pt x="0" y="144780"/>
                  </a:lnTo>
                  <a:close/>
                  <a:moveTo>
                    <a:pt x="0" y="1866496"/>
                  </a:moveTo>
                  <a:lnTo>
                    <a:pt x="144780" y="1866496"/>
                  </a:lnTo>
                  <a:lnTo>
                    <a:pt x="144780" y="2011276"/>
                  </a:lnTo>
                  <a:lnTo>
                    <a:pt x="0" y="2011276"/>
                  </a:lnTo>
                  <a:lnTo>
                    <a:pt x="0" y="1866496"/>
                  </a:lnTo>
                  <a:close/>
                  <a:moveTo>
                    <a:pt x="49297971" y="144780"/>
                  </a:moveTo>
                  <a:lnTo>
                    <a:pt x="49442750" y="144780"/>
                  </a:lnTo>
                  <a:lnTo>
                    <a:pt x="49442750" y="1866496"/>
                  </a:lnTo>
                  <a:lnTo>
                    <a:pt x="49297971" y="1866496"/>
                  </a:lnTo>
                  <a:lnTo>
                    <a:pt x="49297971" y="144780"/>
                  </a:lnTo>
                  <a:close/>
                  <a:moveTo>
                    <a:pt x="144780" y="1866496"/>
                  </a:moveTo>
                  <a:lnTo>
                    <a:pt x="49297971" y="1866496"/>
                  </a:lnTo>
                  <a:lnTo>
                    <a:pt x="49297971" y="2011276"/>
                  </a:lnTo>
                  <a:lnTo>
                    <a:pt x="144780" y="2011276"/>
                  </a:lnTo>
                  <a:lnTo>
                    <a:pt x="144780" y="1866496"/>
                  </a:lnTo>
                  <a:close/>
                  <a:moveTo>
                    <a:pt x="49297971" y="0"/>
                  </a:moveTo>
                  <a:lnTo>
                    <a:pt x="49442750" y="0"/>
                  </a:lnTo>
                  <a:lnTo>
                    <a:pt x="49442750" y="144780"/>
                  </a:lnTo>
                  <a:lnTo>
                    <a:pt x="49297971" y="144780"/>
                  </a:lnTo>
                  <a:lnTo>
                    <a:pt x="4929797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9297971" y="0"/>
                  </a:lnTo>
                  <a:lnTo>
                    <a:pt x="4929797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sp>
        <p:nvSpPr>
          <p:cNvPr id="5" name="AutoShape 5"/>
          <p:cNvSpPr/>
          <p:nvPr/>
        </p:nvSpPr>
        <p:spPr>
          <a:xfrm rot="-5400000">
            <a:off x="17073070" y="9891220"/>
            <a:ext cx="743936" cy="0"/>
          </a:xfrm>
          <a:prstGeom prst="line">
            <a:avLst/>
          </a:prstGeom>
          <a:ln w="47625" cap="rnd">
            <a:solidFill>
              <a:srgbClr val="38455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 rot="-5400000">
            <a:off x="17659937" y="9769747"/>
            <a:ext cx="432159" cy="290570"/>
            <a:chOff x="0" y="0"/>
            <a:chExt cx="1930400" cy="12979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965001" y="888967"/>
            <a:ext cx="14117321" cy="8369333"/>
            <a:chOff x="0" y="0"/>
            <a:chExt cx="5366018" cy="3181198"/>
          </a:xfrm>
        </p:grpSpPr>
        <p:sp>
          <p:nvSpPr>
            <p:cNvPr id="9" name="Freeform 9"/>
            <p:cNvSpPr/>
            <p:nvPr/>
          </p:nvSpPr>
          <p:spPr>
            <a:xfrm>
              <a:off x="92710" y="106680"/>
              <a:ext cx="5261878" cy="3061818"/>
            </a:xfrm>
            <a:custGeom>
              <a:avLst/>
              <a:gdLst/>
              <a:ahLst/>
              <a:cxnLst/>
              <a:rect l="l" t="t" r="r" b="b"/>
              <a:pathLst>
                <a:path w="5261878" h="3061818">
                  <a:moveTo>
                    <a:pt x="5235208" y="2872588"/>
                  </a:moveTo>
                  <a:cubicBezTo>
                    <a:pt x="5235208" y="2960218"/>
                    <a:pt x="5159008" y="3031338"/>
                    <a:pt x="5077728" y="3031338"/>
                  </a:cubicBezTo>
                  <a:lnTo>
                    <a:pt x="66040" y="3031338"/>
                  </a:lnTo>
                  <a:cubicBezTo>
                    <a:pt x="43180" y="3031338"/>
                    <a:pt x="20320" y="3026258"/>
                    <a:pt x="0" y="3017368"/>
                  </a:cubicBezTo>
                  <a:cubicBezTo>
                    <a:pt x="26670" y="3045308"/>
                    <a:pt x="63500" y="3061818"/>
                    <a:pt x="127664" y="3061818"/>
                  </a:cubicBezTo>
                  <a:lnTo>
                    <a:pt x="5115828" y="3061818"/>
                  </a:lnTo>
                  <a:cubicBezTo>
                    <a:pt x="5195839" y="3061818"/>
                    <a:pt x="5261878" y="2995778"/>
                    <a:pt x="5261878" y="2915768"/>
                  </a:cubicBezTo>
                  <a:lnTo>
                    <a:pt x="5261878" y="95250"/>
                  </a:lnTo>
                  <a:cubicBezTo>
                    <a:pt x="5261878" y="58420"/>
                    <a:pt x="5247908" y="25400"/>
                    <a:pt x="5226318" y="0"/>
                  </a:cubicBezTo>
                  <a:cubicBezTo>
                    <a:pt x="5232668" y="16510"/>
                    <a:pt x="5235208" y="34290"/>
                    <a:pt x="5235208" y="52070"/>
                  </a:cubicBezTo>
                  <a:lnTo>
                    <a:pt x="5235208" y="2872588"/>
                  </a:lnTo>
                  <a:close/>
                </a:path>
              </a:pathLst>
            </a:custGeom>
            <a:solidFill>
              <a:srgbClr val="38455D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2700" y="12700"/>
              <a:ext cx="5301249" cy="3112618"/>
            </a:xfrm>
            <a:custGeom>
              <a:avLst/>
              <a:gdLst/>
              <a:ahLst/>
              <a:cxnLst/>
              <a:rect l="l" t="t" r="r" b="b"/>
              <a:pathLst>
                <a:path w="5301249" h="3112618">
                  <a:moveTo>
                    <a:pt x="146050" y="3112618"/>
                  </a:moveTo>
                  <a:lnTo>
                    <a:pt x="5155199" y="3112618"/>
                  </a:lnTo>
                  <a:cubicBezTo>
                    <a:pt x="5235208" y="3112618"/>
                    <a:pt x="5301249" y="3046578"/>
                    <a:pt x="5301249" y="2966568"/>
                  </a:cubicBezTo>
                  <a:lnTo>
                    <a:pt x="5301249" y="146050"/>
                  </a:lnTo>
                  <a:cubicBezTo>
                    <a:pt x="5301249" y="66040"/>
                    <a:pt x="5235208" y="0"/>
                    <a:pt x="515519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966568"/>
                  </a:lnTo>
                  <a:cubicBezTo>
                    <a:pt x="0" y="3047848"/>
                    <a:pt x="66040" y="3112618"/>
                    <a:pt x="146050" y="31126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5366019" cy="3181198"/>
            </a:xfrm>
            <a:custGeom>
              <a:avLst/>
              <a:gdLst/>
              <a:ahLst/>
              <a:cxnLst/>
              <a:rect l="l" t="t" r="r" b="b"/>
              <a:pathLst>
                <a:path w="5366019" h="3181198">
                  <a:moveTo>
                    <a:pt x="5302519" y="74930"/>
                  </a:moveTo>
                  <a:cubicBezTo>
                    <a:pt x="5274578" y="30480"/>
                    <a:pt x="5225049" y="0"/>
                    <a:pt x="516789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979268"/>
                  </a:lnTo>
                  <a:cubicBezTo>
                    <a:pt x="0" y="3031338"/>
                    <a:pt x="25400" y="3077058"/>
                    <a:pt x="63500" y="3106268"/>
                  </a:cubicBezTo>
                  <a:cubicBezTo>
                    <a:pt x="91440" y="3150718"/>
                    <a:pt x="140970" y="3181198"/>
                    <a:pt x="225315" y="3181198"/>
                  </a:cubicBezTo>
                  <a:lnTo>
                    <a:pt x="5207269" y="3181198"/>
                  </a:lnTo>
                  <a:cubicBezTo>
                    <a:pt x="5294899" y="3181198"/>
                    <a:pt x="5366019" y="3110078"/>
                    <a:pt x="5366019" y="3022448"/>
                  </a:cubicBezTo>
                  <a:lnTo>
                    <a:pt x="5366019" y="201930"/>
                  </a:lnTo>
                  <a:cubicBezTo>
                    <a:pt x="5366018" y="149860"/>
                    <a:pt x="5340618" y="104140"/>
                    <a:pt x="5302519" y="74930"/>
                  </a:cubicBezTo>
                  <a:close/>
                  <a:moveTo>
                    <a:pt x="12700" y="297926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167899" y="12700"/>
                  </a:lnTo>
                  <a:cubicBezTo>
                    <a:pt x="5247908" y="12700"/>
                    <a:pt x="5313949" y="78740"/>
                    <a:pt x="5313949" y="158750"/>
                  </a:cubicBezTo>
                  <a:lnTo>
                    <a:pt x="5313949" y="2979268"/>
                  </a:lnTo>
                  <a:cubicBezTo>
                    <a:pt x="5313949" y="3059278"/>
                    <a:pt x="5247908" y="3125318"/>
                    <a:pt x="5167899" y="3125318"/>
                  </a:cubicBezTo>
                  <a:lnTo>
                    <a:pt x="158750" y="3125318"/>
                  </a:lnTo>
                  <a:cubicBezTo>
                    <a:pt x="78740" y="3125318"/>
                    <a:pt x="12700" y="3060548"/>
                    <a:pt x="12700" y="2979268"/>
                  </a:cubicBezTo>
                  <a:close/>
                  <a:moveTo>
                    <a:pt x="5354588" y="3022448"/>
                  </a:moveTo>
                  <a:cubicBezTo>
                    <a:pt x="5354588" y="3102458"/>
                    <a:pt x="5287278" y="3168498"/>
                    <a:pt x="5207269" y="3168498"/>
                  </a:cubicBezTo>
                  <a:lnTo>
                    <a:pt x="225315" y="3168498"/>
                  </a:lnTo>
                  <a:cubicBezTo>
                    <a:pt x="157480" y="3168498"/>
                    <a:pt x="120650" y="3151988"/>
                    <a:pt x="93980" y="3124048"/>
                  </a:cubicBezTo>
                  <a:cubicBezTo>
                    <a:pt x="114300" y="3132938"/>
                    <a:pt x="135890" y="3138018"/>
                    <a:pt x="160020" y="3138018"/>
                  </a:cubicBezTo>
                  <a:lnTo>
                    <a:pt x="5169169" y="3138018"/>
                  </a:lnTo>
                  <a:cubicBezTo>
                    <a:pt x="5256799" y="3138018"/>
                    <a:pt x="5327919" y="3066898"/>
                    <a:pt x="5327919" y="2979268"/>
                  </a:cubicBezTo>
                  <a:lnTo>
                    <a:pt x="5327919" y="158750"/>
                  </a:lnTo>
                  <a:cubicBezTo>
                    <a:pt x="5327919" y="140970"/>
                    <a:pt x="5324108" y="123190"/>
                    <a:pt x="5319028" y="106680"/>
                  </a:cubicBezTo>
                  <a:cubicBezTo>
                    <a:pt x="5340619" y="132080"/>
                    <a:pt x="5354588" y="165100"/>
                    <a:pt x="5354588" y="201930"/>
                  </a:cubicBezTo>
                  <a:lnTo>
                    <a:pt x="5354588" y="3022448"/>
                  </a:lnTo>
                  <a:close/>
                </a:path>
              </a:pathLst>
            </a:custGeom>
            <a:solidFill>
              <a:srgbClr val="38455D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322733" y="308566"/>
            <a:ext cx="705967" cy="932844"/>
          </a:xfrm>
          <a:custGeom>
            <a:avLst/>
            <a:gdLst/>
            <a:ahLst/>
            <a:cxnLst/>
            <a:rect l="l" t="t" r="r" b="b"/>
            <a:pathLst>
              <a:path w="705967" h="932844">
                <a:moveTo>
                  <a:pt x="0" y="0"/>
                </a:moveTo>
                <a:lnTo>
                  <a:pt x="705967" y="0"/>
                </a:lnTo>
                <a:lnTo>
                  <a:pt x="705967" y="932844"/>
                </a:lnTo>
                <a:lnTo>
                  <a:pt x="0" y="932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6216015" y="9543064"/>
            <a:ext cx="2443263" cy="743936"/>
            <a:chOff x="0" y="0"/>
            <a:chExt cx="3257685" cy="991914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3257685" cy="991914"/>
              <a:chOff x="0" y="0"/>
              <a:chExt cx="6605515" cy="201127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72390" y="72390"/>
                <a:ext cx="6460735" cy="1866496"/>
              </a:xfrm>
              <a:custGeom>
                <a:avLst/>
                <a:gdLst/>
                <a:ahLst/>
                <a:cxnLst/>
                <a:rect l="l" t="t" r="r" b="b"/>
                <a:pathLst>
                  <a:path w="6460735" h="1866496">
                    <a:moveTo>
                      <a:pt x="0" y="0"/>
                    </a:moveTo>
                    <a:lnTo>
                      <a:pt x="6460735" y="0"/>
                    </a:lnTo>
                    <a:lnTo>
                      <a:pt x="6460735" y="1866496"/>
                    </a:lnTo>
                    <a:lnTo>
                      <a:pt x="0" y="18664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CC88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0"/>
                <a:ext cx="6605515" cy="2011276"/>
              </a:xfrm>
              <a:custGeom>
                <a:avLst/>
                <a:gdLst/>
                <a:ahLst/>
                <a:cxnLst/>
                <a:rect l="l" t="t" r="r" b="b"/>
                <a:pathLst>
                  <a:path w="6605515" h="2011276">
                    <a:moveTo>
                      <a:pt x="6460735" y="1866496"/>
                    </a:moveTo>
                    <a:lnTo>
                      <a:pt x="6605515" y="1866496"/>
                    </a:lnTo>
                    <a:lnTo>
                      <a:pt x="6605515" y="2011276"/>
                    </a:lnTo>
                    <a:lnTo>
                      <a:pt x="6460735" y="2011276"/>
                    </a:lnTo>
                    <a:lnTo>
                      <a:pt x="6460735" y="1866496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866496"/>
                    </a:lnTo>
                    <a:lnTo>
                      <a:pt x="0" y="1866496"/>
                    </a:lnTo>
                    <a:lnTo>
                      <a:pt x="0" y="144780"/>
                    </a:lnTo>
                    <a:close/>
                    <a:moveTo>
                      <a:pt x="0" y="1866496"/>
                    </a:moveTo>
                    <a:lnTo>
                      <a:pt x="144780" y="1866496"/>
                    </a:lnTo>
                    <a:lnTo>
                      <a:pt x="144780" y="2011276"/>
                    </a:lnTo>
                    <a:lnTo>
                      <a:pt x="0" y="2011276"/>
                    </a:lnTo>
                    <a:lnTo>
                      <a:pt x="0" y="1866496"/>
                    </a:lnTo>
                    <a:close/>
                    <a:moveTo>
                      <a:pt x="6460735" y="144780"/>
                    </a:moveTo>
                    <a:lnTo>
                      <a:pt x="6605515" y="144780"/>
                    </a:lnTo>
                    <a:lnTo>
                      <a:pt x="6605515" y="1866496"/>
                    </a:lnTo>
                    <a:lnTo>
                      <a:pt x="6460735" y="1866496"/>
                    </a:lnTo>
                    <a:lnTo>
                      <a:pt x="6460735" y="144780"/>
                    </a:lnTo>
                    <a:close/>
                    <a:moveTo>
                      <a:pt x="144780" y="1866496"/>
                    </a:moveTo>
                    <a:lnTo>
                      <a:pt x="6460735" y="1866496"/>
                    </a:lnTo>
                    <a:lnTo>
                      <a:pt x="6460735" y="2011276"/>
                    </a:lnTo>
                    <a:lnTo>
                      <a:pt x="144780" y="2011276"/>
                    </a:lnTo>
                    <a:lnTo>
                      <a:pt x="144780" y="1866496"/>
                    </a:lnTo>
                    <a:close/>
                    <a:moveTo>
                      <a:pt x="6460735" y="0"/>
                    </a:moveTo>
                    <a:lnTo>
                      <a:pt x="6605515" y="0"/>
                    </a:lnTo>
                    <a:lnTo>
                      <a:pt x="6605515" y="144780"/>
                    </a:lnTo>
                    <a:lnTo>
                      <a:pt x="6460735" y="144780"/>
                    </a:lnTo>
                    <a:lnTo>
                      <a:pt x="6460735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460735" y="0"/>
                    </a:lnTo>
                    <a:lnTo>
                      <a:pt x="6460735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38455D"/>
              </a:solidFill>
            </p:spPr>
          </p:sp>
        </p:grpSp>
        <p:sp>
          <p:nvSpPr>
            <p:cNvPr id="17" name="AutoShape 17"/>
            <p:cNvSpPr/>
            <p:nvPr/>
          </p:nvSpPr>
          <p:spPr>
            <a:xfrm flipV="1">
              <a:off x="1396263" y="279930"/>
              <a:ext cx="0" cy="432055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 flipV="1">
              <a:off x="1628842" y="279930"/>
              <a:ext cx="0" cy="432055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flipV="1">
              <a:off x="1861422" y="279930"/>
              <a:ext cx="0" cy="432055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0" name="Freeform 20"/>
          <p:cNvSpPr/>
          <p:nvPr/>
        </p:nvSpPr>
        <p:spPr>
          <a:xfrm>
            <a:off x="2386432" y="3276939"/>
            <a:ext cx="7437693" cy="5374427"/>
          </a:xfrm>
          <a:custGeom>
            <a:avLst/>
            <a:gdLst/>
            <a:ahLst/>
            <a:cxnLst/>
            <a:rect l="l" t="t" r="r" b="b"/>
            <a:pathLst>
              <a:path w="7437693" h="5374427">
                <a:moveTo>
                  <a:pt x="0" y="0"/>
                </a:moveTo>
                <a:lnTo>
                  <a:pt x="7437694" y="0"/>
                </a:lnTo>
                <a:lnTo>
                  <a:pt x="7437694" y="5374427"/>
                </a:lnTo>
                <a:lnTo>
                  <a:pt x="0" y="53744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98"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2620912" y="1298560"/>
            <a:ext cx="10090116" cy="100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 spc="-210">
                <a:solidFill>
                  <a:srgbClr val="38455D"/>
                </a:solidFill>
                <a:latin typeface="JetBrains Mono Ultra-Bold"/>
              </a:rPr>
              <a:t>SQL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607905" y="2554408"/>
            <a:ext cx="7216221" cy="555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3"/>
              </a:lnSpc>
            </a:pPr>
            <a:r>
              <a:rPr lang="en-US" sz="4253" spc="-127">
                <a:solidFill>
                  <a:srgbClr val="38455D"/>
                </a:solidFill>
                <a:latin typeface="JetBrains Mono Medium"/>
              </a:rPr>
              <a:t>Creating Tables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55085" y="9543064"/>
            <a:ext cx="611690" cy="743936"/>
            <a:chOff x="0" y="0"/>
            <a:chExt cx="815587" cy="991914"/>
          </a:xfrm>
        </p:grpSpPr>
        <p:sp>
          <p:nvSpPr>
            <p:cNvPr id="24" name="AutoShape 24"/>
            <p:cNvSpPr/>
            <p:nvPr/>
          </p:nvSpPr>
          <p:spPr>
            <a:xfrm flipV="1">
              <a:off x="783837" y="0"/>
              <a:ext cx="0" cy="991914"/>
            </a:xfrm>
            <a:prstGeom prst="line">
              <a:avLst/>
            </a:prstGeom>
            <a:ln w="63500" cap="rnd">
              <a:solidFill>
                <a:srgbClr val="38455D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25" name="Group 25"/>
            <p:cNvGrpSpPr/>
            <p:nvPr/>
          </p:nvGrpSpPr>
          <p:grpSpPr>
            <a:xfrm rot="5400000">
              <a:off x="-94393" y="302244"/>
              <a:ext cx="576212" cy="387426"/>
              <a:chOff x="0" y="0"/>
              <a:chExt cx="1930400" cy="129794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38455D"/>
              </a:solidFill>
            </p:spPr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Paisa</dc:title>
  <cp:lastModifiedBy>Subhash Gottumukkala</cp:lastModifiedBy>
  <cp:revision>2</cp:revision>
  <dcterms:created xsi:type="dcterms:W3CDTF">2006-08-16T00:00:00Z</dcterms:created>
  <dcterms:modified xsi:type="dcterms:W3CDTF">2024-05-09T10:21:49Z</dcterms:modified>
  <dc:identifier>DAGEtZGcK4Y</dc:identifier>
</cp:coreProperties>
</file>